
<file path=[Content_Types].xml><?xml version="1.0" encoding="utf-8"?>
<Types xmlns="http://schemas.openxmlformats.org/package/2006/content-types">
  <Default Extension="png" ContentType="image/png"/>
  <Default Extension="svg" ContentType="image/svg+xml"/>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86" r:id="rId3"/>
    <p:sldId id="287" r:id="rId4"/>
    <p:sldId id="288" r:id="rId5"/>
    <p:sldId id="289" r:id="rId6"/>
    <p:sldId id="284" r:id="rId7"/>
    <p:sldId id="285" r:id="rId8"/>
    <p:sldId id="271" r:id="rId9"/>
    <p:sldId id="273" r:id="rId10"/>
    <p:sldId id="274" r:id="rId11"/>
    <p:sldId id="272" r:id="rId12"/>
    <p:sldId id="275" r:id="rId13"/>
    <p:sldId id="276" r:id="rId14"/>
    <p:sldId id="279" r:id="rId15"/>
    <p:sldId id="280" r:id="rId16"/>
    <p:sldId id="281" r:id="rId17"/>
    <p:sldId id="282" r:id="rId18"/>
    <p:sldId id="283" r:id="rId19"/>
    <p:sldId id="277" r:id="rId20"/>
    <p:sldId id="268" r:id="rId21"/>
  </p:sldIdLst>
  <p:sldSz cx="16276638" cy="9144000"/>
  <p:notesSz cx="6858000" cy="9144000"/>
  <p:defaultTextStyle>
    <a:defPPr>
      <a:defRPr lang="en-US"/>
    </a:defPPr>
    <a:lvl1pPr marL="0" algn="l" defTabSz="1452524" rtl="0" eaLnBrk="1" latinLnBrk="0" hangingPunct="1">
      <a:defRPr sz="2900" kern="1200">
        <a:solidFill>
          <a:schemeClr val="tx1"/>
        </a:solidFill>
        <a:latin typeface="+mn-lt"/>
        <a:ea typeface="+mn-ea"/>
        <a:cs typeface="+mn-cs"/>
      </a:defRPr>
    </a:lvl1pPr>
    <a:lvl2pPr marL="726262" algn="l" defTabSz="1452524" rtl="0" eaLnBrk="1" latinLnBrk="0" hangingPunct="1">
      <a:defRPr sz="2900" kern="1200">
        <a:solidFill>
          <a:schemeClr val="tx1"/>
        </a:solidFill>
        <a:latin typeface="+mn-lt"/>
        <a:ea typeface="+mn-ea"/>
        <a:cs typeface="+mn-cs"/>
      </a:defRPr>
    </a:lvl2pPr>
    <a:lvl3pPr marL="1452524" algn="l" defTabSz="1452524" rtl="0" eaLnBrk="1" latinLnBrk="0" hangingPunct="1">
      <a:defRPr sz="2900" kern="1200">
        <a:solidFill>
          <a:schemeClr val="tx1"/>
        </a:solidFill>
        <a:latin typeface="+mn-lt"/>
        <a:ea typeface="+mn-ea"/>
        <a:cs typeface="+mn-cs"/>
      </a:defRPr>
    </a:lvl3pPr>
    <a:lvl4pPr marL="2178787" algn="l" defTabSz="1452524" rtl="0" eaLnBrk="1" latinLnBrk="0" hangingPunct="1">
      <a:defRPr sz="2900" kern="1200">
        <a:solidFill>
          <a:schemeClr val="tx1"/>
        </a:solidFill>
        <a:latin typeface="+mn-lt"/>
        <a:ea typeface="+mn-ea"/>
        <a:cs typeface="+mn-cs"/>
      </a:defRPr>
    </a:lvl4pPr>
    <a:lvl5pPr marL="2905049" algn="l" defTabSz="1452524" rtl="0" eaLnBrk="1" latinLnBrk="0" hangingPunct="1">
      <a:defRPr sz="2900" kern="1200">
        <a:solidFill>
          <a:schemeClr val="tx1"/>
        </a:solidFill>
        <a:latin typeface="+mn-lt"/>
        <a:ea typeface="+mn-ea"/>
        <a:cs typeface="+mn-cs"/>
      </a:defRPr>
    </a:lvl5pPr>
    <a:lvl6pPr marL="3631311" algn="l" defTabSz="1452524" rtl="0" eaLnBrk="1" latinLnBrk="0" hangingPunct="1">
      <a:defRPr sz="2900" kern="1200">
        <a:solidFill>
          <a:schemeClr val="tx1"/>
        </a:solidFill>
        <a:latin typeface="+mn-lt"/>
        <a:ea typeface="+mn-ea"/>
        <a:cs typeface="+mn-cs"/>
      </a:defRPr>
    </a:lvl6pPr>
    <a:lvl7pPr marL="4357573" algn="l" defTabSz="1452524" rtl="0" eaLnBrk="1" latinLnBrk="0" hangingPunct="1">
      <a:defRPr sz="2900" kern="1200">
        <a:solidFill>
          <a:schemeClr val="tx1"/>
        </a:solidFill>
        <a:latin typeface="+mn-lt"/>
        <a:ea typeface="+mn-ea"/>
        <a:cs typeface="+mn-cs"/>
      </a:defRPr>
    </a:lvl7pPr>
    <a:lvl8pPr marL="5083835" algn="l" defTabSz="1452524" rtl="0" eaLnBrk="1" latinLnBrk="0" hangingPunct="1">
      <a:defRPr sz="2900" kern="1200">
        <a:solidFill>
          <a:schemeClr val="tx1"/>
        </a:solidFill>
        <a:latin typeface="+mn-lt"/>
        <a:ea typeface="+mn-ea"/>
        <a:cs typeface="+mn-cs"/>
      </a:defRPr>
    </a:lvl8pPr>
    <a:lvl9pPr marL="5810098" algn="l" defTabSz="1452524" rtl="0" eaLnBrk="1" latinLnBrk="0" hangingPunct="1">
      <a:defRPr sz="29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512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8DFE8"/>
    <a:srgbClr val="FFCC29"/>
    <a:srgbClr val="FFDB69"/>
    <a:srgbClr val="FEF4EC"/>
    <a:srgbClr val="F688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51" d="100"/>
          <a:sy n="51" d="100"/>
        </p:scale>
        <p:origin x="-76" y="-72"/>
      </p:cViewPr>
      <p:guideLst>
        <p:guide orient="horz" pos="2880"/>
        <p:guide pos="512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C50A09-BD17-4385-8E03-3C971922A76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B7F42DF0-2D53-4782-B7C6-94EE1248A74B}">
      <dgm:prSet phldrT="[Text]" custT="1"/>
      <dgm:spPr>
        <a:solidFill>
          <a:srgbClr val="00B050"/>
        </a:solidFill>
      </dgm:spPr>
      <dgm:t>
        <a:bodyPr/>
        <a:lstStyle/>
        <a:p>
          <a:r>
            <a:rPr lang="nb-NO" sz="2800" b="1" dirty="0" smtClean="0">
              <a:solidFill>
                <a:srgbClr val="002060"/>
              </a:solidFill>
              <a:latin typeface="Times New Roman" panose="02020603050405020304" pitchFamily="18" charset="0"/>
              <a:cs typeface="Times New Roman" panose="02020603050405020304" pitchFamily="18" charset="0"/>
            </a:rPr>
            <a:t>Giáo viên nhiệt tình, tâm huyết với nghề, luôn tìm tòi đổi mới phương pháp, hình thức, kỹ thuật dạy học nhằm tạo hứng thú học tập cho học sinh, nâng cao chất lượng giáo dục</a:t>
          </a:r>
          <a:r>
            <a:rPr lang="nb-NO" sz="900" dirty="0" smtClean="0">
              <a:solidFill>
                <a:srgbClr val="002060"/>
              </a:solidFill>
              <a:latin typeface="Times New Roman" panose="02020603050405020304" pitchFamily="18" charset="0"/>
              <a:cs typeface="Times New Roman" panose="02020603050405020304" pitchFamily="18" charset="0"/>
            </a:rPr>
            <a:t>.</a:t>
          </a:r>
          <a:endParaRPr lang="en-US" sz="900" dirty="0">
            <a:solidFill>
              <a:srgbClr val="002060"/>
            </a:solidFill>
          </a:endParaRPr>
        </a:p>
      </dgm:t>
    </dgm:pt>
    <dgm:pt modelId="{D2440B7E-50C5-4F63-BC56-6072B3700E43}" type="parTrans" cxnId="{CF823E83-221E-4BEB-A214-48614226EC97}">
      <dgm:prSet/>
      <dgm:spPr/>
      <dgm:t>
        <a:bodyPr/>
        <a:lstStyle/>
        <a:p>
          <a:endParaRPr lang="en-US"/>
        </a:p>
      </dgm:t>
    </dgm:pt>
    <dgm:pt modelId="{76CA3F91-D257-4851-A613-2DDBB62E9D20}" type="sibTrans" cxnId="{CF823E83-221E-4BEB-A214-48614226EC97}">
      <dgm:prSet/>
      <dgm:spPr/>
      <dgm:t>
        <a:bodyPr/>
        <a:lstStyle/>
        <a:p>
          <a:endParaRPr lang="en-US"/>
        </a:p>
      </dgm:t>
    </dgm:pt>
    <dgm:pt modelId="{06406898-6641-4716-B6A3-D1EF4A70754D}">
      <dgm:prSet phldrT="[Text]" custT="1"/>
      <dgm:spPr>
        <a:solidFill>
          <a:srgbClr val="00B050"/>
        </a:solidFill>
      </dgm:spPr>
      <dgm:t>
        <a:bodyPr/>
        <a:lstStyle/>
        <a:p>
          <a:r>
            <a:rPr lang="pt-BR" sz="2800" b="1" dirty="0" smtClean="0">
              <a:solidFill>
                <a:srgbClr val="002060"/>
              </a:solidFill>
              <a:latin typeface="Times New Roman" panose="02020603050405020304" pitchFamily="18" charset="0"/>
              <a:cs typeface="Times New Roman" panose="02020603050405020304" pitchFamily="18" charset="0"/>
            </a:rPr>
            <a:t>Đa số giáo viên trẻ tiếp cận và áp dụng công nghệ thông tin vào việc dạy học thông qua chơi tốt.</a:t>
          </a:r>
          <a:endParaRPr lang="en-US" sz="2800" b="1" dirty="0">
            <a:solidFill>
              <a:srgbClr val="002060"/>
            </a:solidFill>
          </a:endParaRPr>
        </a:p>
      </dgm:t>
    </dgm:pt>
    <dgm:pt modelId="{0C46E58D-41BA-4D0D-9AA0-29C5044561AE}" type="parTrans" cxnId="{7B8F754A-7F27-4EBB-B92F-56347E745C19}">
      <dgm:prSet/>
      <dgm:spPr/>
      <dgm:t>
        <a:bodyPr/>
        <a:lstStyle/>
        <a:p>
          <a:endParaRPr lang="en-US"/>
        </a:p>
      </dgm:t>
    </dgm:pt>
    <dgm:pt modelId="{E69DD698-F916-44AD-8FF6-E320A393A383}" type="sibTrans" cxnId="{7B8F754A-7F27-4EBB-B92F-56347E745C19}">
      <dgm:prSet/>
      <dgm:spPr/>
      <dgm:t>
        <a:bodyPr/>
        <a:lstStyle/>
        <a:p>
          <a:endParaRPr lang="en-US"/>
        </a:p>
      </dgm:t>
    </dgm:pt>
    <dgm:pt modelId="{42ABB58D-D332-4D0D-A94E-BCA75F385EA5}">
      <dgm:prSet phldrT="[Text]" custT="1"/>
      <dgm:spPr>
        <a:solidFill>
          <a:srgbClr val="00B050"/>
        </a:solidFill>
      </dgm:spPr>
      <dgm:t>
        <a:bodyPr/>
        <a:lstStyle/>
        <a:p>
          <a:r>
            <a:rPr lang="pt-BR" sz="2800" b="1" dirty="0" smtClean="0">
              <a:solidFill>
                <a:srgbClr val="002060"/>
              </a:solidFill>
              <a:latin typeface="Times New Roman" panose="02020603050405020304" pitchFamily="18" charset="0"/>
              <a:cs typeface="Times New Roman" panose="02020603050405020304" pitchFamily="18" charset="0"/>
            </a:rPr>
            <a:t>Phần lớn học sinh hứng thú, tích cực tham gia các hoạt động.</a:t>
          </a:r>
          <a:endParaRPr lang="en-US" sz="2800" b="1" dirty="0">
            <a:solidFill>
              <a:srgbClr val="002060"/>
            </a:solidFill>
          </a:endParaRPr>
        </a:p>
      </dgm:t>
    </dgm:pt>
    <dgm:pt modelId="{7671FFB2-F7CE-4639-95E5-78930AE5C7C1}" type="parTrans" cxnId="{257FA4E6-BE64-40D1-99EE-697B4632489F}">
      <dgm:prSet/>
      <dgm:spPr/>
      <dgm:t>
        <a:bodyPr/>
        <a:lstStyle/>
        <a:p>
          <a:endParaRPr lang="en-US"/>
        </a:p>
      </dgm:t>
    </dgm:pt>
    <dgm:pt modelId="{CDCF31D3-257B-4EFC-A321-1023E757951D}" type="sibTrans" cxnId="{257FA4E6-BE64-40D1-99EE-697B4632489F}">
      <dgm:prSet/>
      <dgm:spPr/>
      <dgm:t>
        <a:bodyPr/>
        <a:lstStyle/>
        <a:p>
          <a:endParaRPr lang="en-US"/>
        </a:p>
      </dgm:t>
    </dgm:pt>
    <dgm:pt modelId="{E784325D-FB4F-45B3-AD7E-71421B84752D}">
      <dgm:prSet phldrT="[Text]" custT="1"/>
      <dgm:spPr>
        <a:solidFill>
          <a:srgbClr val="00B050"/>
        </a:solidFill>
      </dgm:spPr>
      <dgm:t>
        <a:bodyPr/>
        <a:lstStyle/>
        <a:p>
          <a:endParaRPr lang="pt-BR" sz="2800" dirty="0" smtClean="0">
            <a:solidFill>
              <a:srgbClr val="002060"/>
            </a:solidFill>
            <a:latin typeface="Times New Roman" panose="02020603050405020304" pitchFamily="18" charset="0"/>
            <a:cs typeface="Times New Roman" panose="02020603050405020304" pitchFamily="18" charset="0"/>
          </a:endParaRPr>
        </a:p>
        <a:p>
          <a:endParaRPr lang="pt-BR" sz="2800" dirty="0" smtClean="0">
            <a:solidFill>
              <a:srgbClr val="002060"/>
            </a:solidFill>
            <a:latin typeface="Times New Roman" panose="02020603050405020304" pitchFamily="18" charset="0"/>
            <a:cs typeface="Times New Roman" panose="02020603050405020304" pitchFamily="18" charset="0"/>
          </a:endParaRPr>
        </a:p>
        <a:p>
          <a:r>
            <a:rPr lang="pt-BR" sz="2800" b="1" dirty="0" smtClean="0">
              <a:solidFill>
                <a:srgbClr val="002060"/>
              </a:solidFill>
              <a:latin typeface="Times New Roman" panose="02020603050405020304" pitchFamily="18" charset="0"/>
              <a:cs typeface="Times New Roman" panose="02020603050405020304" pitchFamily="18" charset="0"/>
            </a:rPr>
            <a:t>Đồ dùng thiết bị hỗ trợ cho việc dạy học thông qua chơi tương đối đầy đủ.</a:t>
          </a:r>
          <a:endParaRPr lang="en-US" sz="2800" b="1" dirty="0" smtClean="0">
            <a:solidFill>
              <a:srgbClr val="002060"/>
            </a:solidFill>
          </a:endParaRPr>
        </a:p>
        <a:p>
          <a:endParaRPr lang="en-US" sz="1800" dirty="0" smtClean="0">
            <a:solidFill>
              <a:srgbClr val="002060"/>
            </a:solidFill>
          </a:endParaRPr>
        </a:p>
        <a:p>
          <a:endParaRPr lang="en-US" sz="1800" dirty="0" smtClean="0">
            <a:solidFill>
              <a:srgbClr val="002060"/>
            </a:solidFill>
          </a:endParaRPr>
        </a:p>
        <a:p>
          <a:endParaRPr lang="en-US" sz="1800" dirty="0">
            <a:solidFill>
              <a:srgbClr val="002060"/>
            </a:solidFill>
          </a:endParaRPr>
        </a:p>
      </dgm:t>
    </dgm:pt>
    <dgm:pt modelId="{48B1CC1C-A3AA-40A7-9F70-83E4DD9F1FA6}" type="parTrans" cxnId="{C939DA48-BADE-4D1F-B5C2-DABB6FF89637}">
      <dgm:prSet/>
      <dgm:spPr/>
      <dgm:t>
        <a:bodyPr/>
        <a:lstStyle/>
        <a:p>
          <a:endParaRPr lang="en-US"/>
        </a:p>
      </dgm:t>
    </dgm:pt>
    <dgm:pt modelId="{526A3DB5-8EA9-435A-8C35-EE6B121D8A2E}" type="sibTrans" cxnId="{C939DA48-BADE-4D1F-B5C2-DABB6FF89637}">
      <dgm:prSet/>
      <dgm:spPr/>
      <dgm:t>
        <a:bodyPr/>
        <a:lstStyle/>
        <a:p>
          <a:endParaRPr lang="en-US"/>
        </a:p>
      </dgm:t>
    </dgm:pt>
    <dgm:pt modelId="{7B262897-3268-4A89-A450-0611F5852812}">
      <dgm:prSet custT="1"/>
      <dgm:spPr>
        <a:solidFill>
          <a:srgbClr val="00B050"/>
        </a:solidFill>
      </dgm:spPr>
      <dgm:t>
        <a:bodyPr/>
        <a:lstStyle/>
        <a:p>
          <a:r>
            <a:rPr lang="pt-BR" sz="2800" b="1" dirty="0" smtClean="0">
              <a:solidFill>
                <a:srgbClr val="002060"/>
              </a:solidFill>
              <a:latin typeface="Times New Roman" panose="02020603050405020304" pitchFamily="18" charset="0"/>
              <a:cs typeface="Times New Roman" panose="02020603050405020304" pitchFamily="18" charset="0"/>
            </a:rPr>
            <a:t>Tất cả giáo viên đều đã được tham gia tập huấn “dạy học thông qua chơi”.</a:t>
          </a:r>
          <a:endParaRPr lang="en-US" sz="2800" b="1" dirty="0">
            <a:solidFill>
              <a:srgbClr val="002060"/>
            </a:solidFill>
            <a:latin typeface="Times New Roman" panose="02020603050405020304" pitchFamily="18" charset="0"/>
            <a:cs typeface="Times New Roman" panose="02020603050405020304" pitchFamily="18" charset="0"/>
          </a:endParaRPr>
        </a:p>
      </dgm:t>
    </dgm:pt>
    <dgm:pt modelId="{3B3929B5-8CC5-4B94-A7EE-08308AB1B738}" type="parTrans" cxnId="{6301168E-48D1-4321-8BE1-43B342C7A4AF}">
      <dgm:prSet/>
      <dgm:spPr/>
      <dgm:t>
        <a:bodyPr/>
        <a:lstStyle/>
        <a:p>
          <a:endParaRPr lang="en-US"/>
        </a:p>
      </dgm:t>
    </dgm:pt>
    <dgm:pt modelId="{1D744A2C-E807-4CCF-9106-8CEF45CF50B6}" type="sibTrans" cxnId="{6301168E-48D1-4321-8BE1-43B342C7A4AF}">
      <dgm:prSet/>
      <dgm:spPr/>
      <dgm:t>
        <a:bodyPr/>
        <a:lstStyle/>
        <a:p>
          <a:endParaRPr lang="en-US"/>
        </a:p>
      </dgm:t>
    </dgm:pt>
    <dgm:pt modelId="{56E1E908-9886-4061-A9A4-F1225F874445}">
      <dgm:prSet phldrT="[Text]" custT="1"/>
      <dgm:spPr>
        <a:solidFill>
          <a:srgbClr val="00B050"/>
        </a:solidFill>
      </dgm:spPr>
      <dgm:t>
        <a:bodyPr/>
        <a:lstStyle/>
        <a:p>
          <a:r>
            <a:rPr lang="pt-BR" sz="2800" b="1" dirty="0" smtClean="0">
              <a:solidFill>
                <a:srgbClr val="002060"/>
              </a:solidFill>
              <a:latin typeface="Times New Roman" panose="02020603050405020304" pitchFamily="18" charset="0"/>
              <a:cs typeface="Times New Roman" panose="02020603050405020304" pitchFamily="18" charset="0"/>
            </a:rPr>
            <a:t>Các lớp học đều đã có ti vi hỗ trợ đắc lực cho việc dạy học, đỡ tốn thời gian và kinh phí việc chuẩn bị các đồ dùng học tập.</a:t>
          </a:r>
          <a:endParaRPr lang="en-US" sz="2800" b="1" dirty="0">
            <a:solidFill>
              <a:srgbClr val="002060"/>
            </a:solidFill>
          </a:endParaRPr>
        </a:p>
      </dgm:t>
    </dgm:pt>
    <dgm:pt modelId="{8010049B-3E02-4F1D-9FF4-918E5F19E5AC}" type="parTrans" cxnId="{54BC9B32-399C-49D6-BC93-D4C1EAB283BA}">
      <dgm:prSet/>
      <dgm:spPr/>
      <dgm:t>
        <a:bodyPr/>
        <a:lstStyle/>
        <a:p>
          <a:endParaRPr lang="en-US"/>
        </a:p>
      </dgm:t>
    </dgm:pt>
    <dgm:pt modelId="{80FA428F-0832-442D-99BB-6CF73C3C06F3}" type="sibTrans" cxnId="{54BC9B32-399C-49D6-BC93-D4C1EAB283BA}">
      <dgm:prSet/>
      <dgm:spPr/>
      <dgm:t>
        <a:bodyPr/>
        <a:lstStyle/>
        <a:p>
          <a:endParaRPr lang="en-US"/>
        </a:p>
      </dgm:t>
    </dgm:pt>
    <dgm:pt modelId="{FC74E5EC-1A5E-4FB4-9565-180B2CD01066}" type="pres">
      <dgm:prSet presAssocID="{1CC50A09-BD17-4385-8E03-3C971922A765}" presName="linear" presStyleCnt="0">
        <dgm:presLayoutVars>
          <dgm:dir/>
          <dgm:animLvl val="lvl"/>
          <dgm:resizeHandles val="exact"/>
        </dgm:presLayoutVars>
      </dgm:prSet>
      <dgm:spPr/>
      <dgm:t>
        <a:bodyPr/>
        <a:lstStyle/>
        <a:p>
          <a:endParaRPr lang="en-US"/>
        </a:p>
      </dgm:t>
    </dgm:pt>
    <dgm:pt modelId="{A40A5336-30D1-4621-8511-A094814291EF}" type="pres">
      <dgm:prSet presAssocID="{B7F42DF0-2D53-4782-B7C6-94EE1248A74B}" presName="parentLin" presStyleCnt="0"/>
      <dgm:spPr/>
    </dgm:pt>
    <dgm:pt modelId="{59F55128-5486-4BB6-9BAF-F44C63D1F33D}" type="pres">
      <dgm:prSet presAssocID="{B7F42DF0-2D53-4782-B7C6-94EE1248A74B}" presName="parentLeftMargin" presStyleLbl="node1" presStyleIdx="0" presStyleCnt="6"/>
      <dgm:spPr/>
      <dgm:t>
        <a:bodyPr/>
        <a:lstStyle/>
        <a:p>
          <a:endParaRPr lang="en-US"/>
        </a:p>
      </dgm:t>
    </dgm:pt>
    <dgm:pt modelId="{6C70312C-D4AA-46F0-AC42-1E51D80D8279}" type="pres">
      <dgm:prSet presAssocID="{B7F42DF0-2D53-4782-B7C6-94EE1248A74B}" presName="parentText" presStyleLbl="node1" presStyleIdx="0" presStyleCnt="6" custScaleX="136655" custScaleY="283441" custLinFactNeighborX="15299" custLinFactNeighborY="34592">
        <dgm:presLayoutVars>
          <dgm:chMax val="0"/>
          <dgm:bulletEnabled val="1"/>
        </dgm:presLayoutVars>
      </dgm:prSet>
      <dgm:spPr/>
      <dgm:t>
        <a:bodyPr/>
        <a:lstStyle/>
        <a:p>
          <a:endParaRPr lang="en-US"/>
        </a:p>
      </dgm:t>
    </dgm:pt>
    <dgm:pt modelId="{E91AF204-13DD-4BBF-9C75-A057A172DBEC}" type="pres">
      <dgm:prSet presAssocID="{B7F42DF0-2D53-4782-B7C6-94EE1248A74B}" presName="negativeSpace" presStyleCnt="0"/>
      <dgm:spPr/>
    </dgm:pt>
    <dgm:pt modelId="{1F6D9585-E0FA-465A-9319-5DF005FC0013}" type="pres">
      <dgm:prSet presAssocID="{B7F42DF0-2D53-4782-B7C6-94EE1248A74B}" presName="childText" presStyleLbl="conFgAcc1" presStyleIdx="0" presStyleCnt="6">
        <dgm:presLayoutVars>
          <dgm:bulletEnabled val="1"/>
        </dgm:presLayoutVars>
      </dgm:prSet>
      <dgm:spPr/>
    </dgm:pt>
    <dgm:pt modelId="{927D602D-DC58-4DB5-A8F0-B294BA0364F4}" type="pres">
      <dgm:prSet presAssocID="{76CA3F91-D257-4851-A613-2DDBB62E9D20}" presName="spaceBetweenRectangles" presStyleCnt="0"/>
      <dgm:spPr/>
    </dgm:pt>
    <dgm:pt modelId="{9254680C-35C1-4B4C-BD76-7AB1491BCA8B}" type="pres">
      <dgm:prSet presAssocID="{06406898-6641-4716-B6A3-D1EF4A70754D}" presName="parentLin" presStyleCnt="0"/>
      <dgm:spPr/>
    </dgm:pt>
    <dgm:pt modelId="{CC421F6B-7500-40D2-9E18-5CBBCBA59671}" type="pres">
      <dgm:prSet presAssocID="{06406898-6641-4716-B6A3-D1EF4A70754D}" presName="parentLeftMargin" presStyleLbl="node1" presStyleIdx="0" presStyleCnt="6"/>
      <dgm:spPr/>
      <dgm:t>
        <a:bodyPr/>
        <a:lstStyle/>
        <a:p>
          <a:endParaRPr lang="en-US"/>
        </a:p>
      </dgm:t>
    </dgm:pt>
    <dgm:pt modelId="{1B99DBFC-1580-439B-A061-8E7CB54F30BF}" type="pres">
      <dgm:prSet presAssocID="{06406898-6641-4716-B6A3-D1EF4A70754D}" presName="parentText" presStyleLbl="node1" presStyleIdx="1" presStyleCnt="6" custScaleX="142857" custScaleY="251831">
        <dgm:presLayoutVars>
          <dgm:chMax val="0"/>
          <dgm:bulletEnabled val="1"/>
        </dgm:presLayoutVars>
      </dgm:prSet>
      <dgm:spPr/>
      <dgm:t>
        <a:bodyPr/>
        <a:lstStyle/>
        <a:p>
          <a:endParaRPr lang="en-US"/>
        </a:p>
      </dgm:t>
    </dgm:pt>
    <dgm:pt modelId="{E3D3F7D1-79C0-41A9-A739-9DF19AC46B10}" type="pres">
      <dgm:prSet presAssocID="{06406898-6641-4716-B6A3-D1EF4A70754D}" presName="negativeSpace" presStyleCnt="0"/>
      <dgm:spPr/>
    </dgm:pt>
    <dgm:pt modelId="{04B2BC74-78BB-488D-96F2-FB4254E637BB}" type="pres">
      <dgm:prSet presAssocID="{06406898-6641-4716-B6A3-D1EF4A70754D}" presName="childText" presStyleLbl="conFgAcc1" presStyleIdx="1" presStyleCnt="6">
        <dgm:presLayoutVars>
          <dgm:bulletEnabled val="1"/>
        </dgm:presLayoutVars>
      </dgm:prSet>
      <dgm:spPr/>
    </dgm:pt>
    <dgm:pt modelId="{E96A23A0-CD92-440D-8A30-BD0B9A1888BB}" type="pres">
      <dgm:prSet presAssocID="{E69DD698-F916-44AD-8FF6-E320A393A383}" presName="spaceBetweenRectangles" presStyleCnt="0"/>
      <dgm:spPr/>
    </dgm:pt>
    <dgm:pt modelId="{9AEC06C8-890F-4B9D-A56A-02595ECE429F}" type="pres">
      <dgm:prSet presAssocID="{7B262897-3268-4A89-A450-0611F5852812}" presName="parentLin" presStyleCnt="0"/>
      <dgm:spPr/>
    </dgm:pt>
    <dgm:pt modelId="{5444AF58-2AC2-48DE-B4DC-444EC12DD1B1}" type="pres">
      <dgm:prSet presAssocID="{7B262897-3268-4A89-A450-0611F5852812}" presName="parentLeftMargin" presStyleLbl="node1" presStyleIdx="1" presStyleCnt="6"/>
      <dgm:spPr/>
      <dgm:t>
        <a:bodyPr/>
        <a:lstStyle/>
        <a:p>
          <a:endParaRPr lang="en-US"/>
        </a:p>
      </dgm:t>
    </dgm:pt>
    <dgm:pt modelId="{A9058AE6-19FE-4436-BA53-1729D5CC25B6}" type="pres">
      <dgm:prSet presAssocID="{7B262897-3268-4A89-A450-0611F5852812}" presName="parentText" presStyleLbl="node1" presStyleIdx="2" presStyleCnt="6" custScaleX="142857" custScaleY="181657">
        <dgm:presLayoutVars>
          <dgm:chMax val="0"/>
          <dgm:bulletEnabled val="1"/>
        </dgm:presLayoutVars>
      </dgm:prSet>
      <dgm:spPr/>
      <dgm:t>
        <a:bodyPr/>
        <a:lstStyle/>
        <a:p>
          <a:endParaRPr lang="en-US"/>
        </a:p>
      </dgm:t>
    </dgm:pt>
    <dgm:pt modelId="{E0AFE5EA-50B3-4739-9D0F-452812EB1AAD}" type="pres">
      <dgm:prSet presAssocID="{7B262897-3268-4A89-A450-0611F5852812}" presName="negativeSpace" presStyleCnt="0"/>
      <dgm:spPr/>
    </dgm:pt>
    <dgm:pt modelId="{47F0513D-1996-4AA4-8D7D-18204F24C1BB}" type="pres">
      <dgm:prSet presAssocID="{7B262897-3268-4A89-A450-0611F5852812}" presName="childText" presStyleLbl="conFgAcc1" presStyleIdx="2" presStyleCnt="6">
        <dgm:presLayoutVars>
          <dgm:bulletEnabled val="1"/>
        </dgm:presLayoutVars>
      </dgm:prSet>
      <dgm:spPr/>
    </dgm:pt>
    <dgm:pt modelId="{AD3D31F2-BE1B-47C0-8098-5AA5B759ECCB}" type="pres">
      <dgm:prSet presAssocID="{1D744A2C-E807-4CCF-9106-8CEF45CF50B6}" presName="spaceBetweenRectangles" presStyleCnt="0"/>
      <dgm:spPr/>
    </dgm:pt>
    <dgm:pt modelId="{350C6374-99EC-4121-B0FA-7AF55366B4C7}" type="pres">
      <dgm:prSet presAssocID="{42ABB58D-D332-4D0D-A94E-BCA75F385EA5}" presName="parentLin" presStyleCnt="0"/>
      <dgm:spPr/>
    </dgm:pt>
    <dgm:pt modelId="{9B9DCAD9-145A-4AA8-BEB3-8646BEA7AB91}" type="pres">
      <dgm:prSet presAssocID="{42ABB58D-D332-4D0D-A94E-BCA75F385EA5}" presName="parentLeftMargin" presStyleLbl="node1" presStyleIdx="2" presStyleCnt="6"/>
      <dgm:spPr/>
      <dgm:t>
        <a:bodyPr/>
        <a:lstStyle/>
        <a:p>
          <a:endParaRPr lang="en-US"/>
        </a:p>
      </dgm:t>
    </dgm:pt>
    <dgm:pt modelId="{716D9193-466B-42F1-B181-22E681E0D0D8}" type="pres">
      <dgm:prSet presAssocID="{42ABB58D-D332-4D0D-A94E-BCA75F385EA5}" presName="parentText" presStyleLbl="node1" presStyleIdx="3" presStyleCnt="6" custScaleX="142857">
        <dgm:presLayoutVars>
          <dgm:chMax val="0"/>
          <dgm:bulletEnabled val="1"/>
        </dgm:presLayoutVars>
      </dgm:prSet>
      <dgm:spPr/>
      <dgm:t>
        <a:bodyPr/>
        <a:lstStyle/>
        <a:p>
          <a:endParaRPr lang="en-US"/>
        </a:p>
      </dgm:t>
    </dgm:pt>
    <dgm:pt modelId="{4A9AB744-8034-4FBA-B464-6DEA26E7E7E6}" type="pres">
      <dgm:prSet presAssocID="{42ABB58D-D332-4D0D-A94E-BCA75F385EA5}" presName="negativeSpace" presStyleCnt="0"/>
      <dgm:spPr/>
    </dgm:pt>
    <dgm:pt modelId="{54B7CFC1-6586-4904-9C3E-1C7986DA51CB}" type="pres">
      <dgm:prSet presAssocID="{42ABB58D-D332-4D0D-A94E-BCA75F385EA5}" presName="childText" presStyleLbl="conFgAcc1" presStyleIdx="3" presStyleCnt="6">
        <dgm:presLayoutVars>
          <dgm:bulletEnabled val="1"/>
        </dgm:presLayoutVars>
      </dgm:prSet>
      <dgm:spPr/>
    </dgm:pt>
    <dgm:pt modelId="{C6A2A466-F0C5-47AE-B356-6D2388F76644}" type="pres">
      <dgm:prSet presAssocID="{CDCF31D3-257B-4EFC-A321-1023E757951D}" presName="spaceBetweenRectangles" presStyleCnt="0"/>
      <dgm:spPr/>
    </dgm:pt>
    <dgm:pt modelId="{F8F2FB9A-B338-4C5D-9263-704C34401614}" type="pres">
      <dgm:prSet presAssocID="{56E1E908-9886-4061-A9A4-F1225F874445}" presName="parentLin" presStyleCnt="0"/>
      <dgm:spPr/>
    </dgm:pt>
    <dgm:pt modelId="{127FE4E1-75B1-4E7C-872E-289C53EEE721}" type="pres">
      <dgm:prSet presAssocID="{56E1E908-9886-4061-A9A4-F1225F874445}" presName="parentLeftMargin" presStyleLbl="node1" presStyleIdx="3" presStyleCnt="6"/>
      <dgm:spPr/>
      <dgm:t>
        <a:bodyPr/>
        <a:lstStyle/>
        <a:p>
          <a:endParaRPr lang="en-US"/>
        </a:p>
      </dgm:t>
    </dgm:pt>
    <dgm:pt modelId="{B21C1257-161A-465E-BBB5-7BB2C457FA7F}" type="pres">
      <dgm:prSet presAssocID="{56E1E908-9886-4061-A9A4-F1225F874445}" presName="parentText" presStyleLbl="node1" presStyleIdx="4" presStyleCnt="6" custScaleX="142857" custScaleY="155997">
        <dgm:presLayoutVars>
          <dgm:chMax val="0"/>
          <dgm:bulletEnabled val="1"/>
        </dgm:presLayoutVars>
      </dgm:prSet>
      <dgm:spPr/>
      <dgm:t>
        <a:bodyPr/>
        <a:lstStyle/>
        <a:p>
          <a:endParaRPr lang="en-US"/>
        </a:p>
      </dgm:t>
    </dgm:pt>
    <dgm:pt modelId="{B9E585B8-4164-4422-A20E-C6053AA466A4}" type="pres">
      <dgm:prSet presAssocID="{56E1E908-9886-4061-A9A4-F1225F874445}" presName="negativeSpace" presStyleCnt="0"/>
      <dgm:spPr/>
    </dgm:pt>
    <dgm:pt modelId="{0015347E-9926-4677-9676-104FAE822A43}" type="pres">
      <dgm:prSet presAssocID="{56E1E908-9886-4061-A9A4-F1225F874445}" presName="childText" presStyleLbl="conFgAcc1" presStyleIdx="4" presStyleCnt="6">
        <dgm:presLayoutVars>
          <dgm:bulletEnabled val="1"/>
        </dgm:presLayoutVars>
      </dgm:prSet>
      <dgm:spPr/>
    </dgm:pt>
    <dgm:pt modelId="{D2214A93-EB9C-4689-B85C-15083318D8F2}" type="pres">
      <dgm:prSet presAssocID="{80FA428F-0832-442D-99BB-6CF73C3C06F3}" presName="spaceBetweenRectangles" presStyleCnt="0"/>
      <dgm:spPr/>
    </dgm:pt>
    <dgm:pt modelId="{77CEBFDC-ACDF-42CB-B62D-0853ACF13FC5}" type="pres">
      <dgm:prSet presAssocID="{E784325D-FB4F-45B3-AD7E-71421B84752D}" presName="parentLin" presStyleCnt="0"/>
      <dgm:spPr/>
    </dgm:pt>
    <dgm:pt modelId="{CA25BBD7-2B83-4D50-8D16-EADFB21EFC83}" type="pres">
      <dgm:prSet presAssocID="{E784325D-FB4F-45B3-AD7E-71421B84752D}" presName="parentLeftMargin" presStyleLbl="node1" presStyleIdx="4" presStyleCnt="6"/>
      <dgm:spPr/>
      <dgm:t>
        <a:bodyPr/>
        <a:lstStyle/>
        <a:p>
          <a:endParaRPr lang="en-US"/>
        </a:p>
      </dgm:t>
    </dgm:pt>
    <dgm:pt modelId="{00CD932A-5458-45EF-A4B2-F78742C5B173}" type="pres">
      <dgm:prSet presAssocID="{E784325D-FB4F-45B3-AD7E-71421B84752D}" presName="parentText" presStyleLbl="node1" presStyleIdx="5" presStyleCnt="6" custScaleX="142857" custScaleY="187275" custLinFactNeighborX="-1687" custLinFactNeighborY="-4782">
        <dgm:presLayoutVars>
          <dgm:chMax val="0"/>
          <dgm:bulletEnabled val="1"/>
        </dgm:presLayoutVars>
      </dgm:prSet>
      <dgm:spPr/>
      <dgm:t>
        <a:bodyPr/>
        <a:lstStyle/>
        <a:p>
          <a:endParaRPr lang="en-US"/>
        </a:p>
      </dgm:t>
    </dgm:pt>
    <dgm:pt modelId="{F7B90B6C-ABC6-41DC-801D-9299A96136A9}" type="pres">
      <dgm:prSet presAssocID="{E784325D-FB4F-45B3-AD7E-71421B84752D}" presName="negativeSpace" presStyleCnt="0"/>
      <dgm:spPr/>
    </dgm:pt>
    <dgm:pt modelId="{5508814E-CC37-479C-B8A4-C5B48E80928A}" type="pres">
      <dgm:prSet presAssocID="{E784325D-FB4F-45B3-AD7E-71421B84752D}" presName="childText" presStyleLbl="conFgAcc1" presStyleIdx="5" presStyleCnt="6">
        <dgm:presLayoutVars>
          <dgm:bulletEnabled val="1"/>
        </dgm:presLayoutVars>
      </dgm:prSet>
      <dgm:spPr/>
    </dgm:pt>
  </dgm:ptLst>
  <dgm:cxnLst>
    <dgm:cxn modelId="{6F6186DA-FEA9-4C69-AA4E-584183BB0117}" type="presOf" srcId="{B7F42DF0-2D53-4782-B7C6-94EE1248A74B}" destId="{59F55128-5486-4BB6-9BAF-F44C63D1F33D}" srcOrd="0" destOrd="0" presId="urn:microsoft.com/office/officeart/2005/8/layout/list1"/>
    <dgm:cxn modelId="{AB2A3CA4-71ED-4276-B006-6337B1D9A7A8}" type="presOf" srcId="{56E1E908-9886-4061-A9A4-F1225F874445}" destId="{B21C1257-161A-465E-BBB5-7BB2C457FA7F}" srcOrd="1" destOrd="0" presId="urn:microsoft.com/office/officeart/2005/8/layout/list1"/>
    <dgm:cxn modelId="{54BC9B32-399C-49D6-BC93-D4C1EAB283BA}" srcId="{1CC50A09-BD17-4385-8E03-3C971922A765}" destId="{56E1E908-9886-4061-A9A4-F1225F874445}" srcOrd="4" destOrd="0" parTransId="{8010049B-3E02-4F1D-9FF4-918E5F19E5AC}" sibTransId="{80FA428F-0832-442D-99BB-6CF73C3C06F3}"/>
    <dgm:cxn modelId="{257FA4E6-BE64-40D1-99EE-697B4632489F}" srcId="{1CC50A09-BD17-4385-8E03-3C971922A765}" destId="{42ABB58D-D332-4D0D-A94E-BCA75F385EA5}" srcOrd="3" destOrd="0" parTransId="{7671FFB2-F7CE-4639-95E5-78930AE5C7C1}" sibTransId="{CDCF31D3-257B-4EFC-A321-1023E757951D}"/>
    <dgm:cxn modelId="{FA17B7DF-FDBD-4E1B-B921-9D86B77AF61B}" type="presOf" srcId="{42ABB58D-D332-4D0D-A94E-BCA75F385EA5}" destId="{716D9193-466B-42F1-B181-22E681E0D0D8}" srcOrd="1" destOrd="0" presId="urn:microsoft.com/office/officeart/2005/8/layout/list1"/>
    <dgm:cxn modelId="{6301168E-48D1-4321-8BE1-43B342C7A4AF}" srcId="{1CC50A09-BD17-4385-8E03-3C971922A765}" destId="{7B262897-3268-4A89-A450-0611F5852812}" srcOrd="2" destOrd="0" parTransId="{3B3929B5-8CC5-4B94-A7EE-08308AB1B738}" sibTransId="{1D744A2C-E807-4CCF-9106-8CEF45CF50B6}"/>
    <dgm:cxn modelId="{D05DC16C-60AD-411C-83C2-C2E5EFE09AC7}" type="presOf" srcId="{56E1E908-9886-4061-A9A4-F1225F874445}" destId="{127FE4E1-75B1-4E7C-872E-289C53EEE721}" srcOrd="0" destOrd="0" presId="urn:microsoft.com/office/officeart/2005/8/layout/list1"/>
    <dgm:cxn modelId="{9DBCB40D-26E8-43AF-923C-5275EE2C7AA4}" type="presOf" srcId="{7B262897-3268-4A89-A450-0611F5852812}" destId="{A9058AE6-19FE-4436-BA53-1729D5CC25B6}" srcOrd="1" destOrd="0" presId="urn:microsoft.com/office/officeart/2005/8/layout/list1"/>
    <dgm:cxn modelId="{91D456CE-6EE9-420B-A2AB-08B4370CBDC5}" type="presOf" srcId="{E784325D-FB4F-45B3-AD7E-71421B84752D}" destId="{CA25BBD7-2B83-4D50-8D16-EADFB21EFC83}" srcOrd="0" destOrd="0" presId="urn:microsoft.com/office/officeart/2005/8/layout/list1"/>
    <dgm:cxn modelId="{7B8F754A-7F27-4EBB-B92F-56347E745C19}" srcId="{1CC50A09-BD17-4385-8E03-3C971922A765}" destId="{06406898-6641-4716-B6A3-D1EF4A70754D}" srcOrd="1" destOrd="0" parTransId="{0C46E58D-41BA-4D0D-9AA0-29C5044561AE}" sibTransId="{E69DD698-F916-44AD-8FF6-E320A393A383}"/>
    <dgm:cxn modelId="{42D4BF06-147D-48B7-85F7-831257D967FD}" type="presOf" srcId="{7B262897-3268-4A89-A450-0611F5852812}" destId="{5444AF58-2AC2-48DE-B4DC-444EC12DD1B1}" srcOrd="0" destOrd="0" presId="urn:microsoft.com/office/officeart/2005/8/layout/list1"/>
    <dgm:cxn modelId="{C939DA48-BADE-4D1F-B5C2-DABB6FF89637}" srcId="{1CC50A09-BD17-4385-8E03-3C971922A765}" destId="{E784325D-FB4F-45B3-AD7E-71421B84752D}" srcOrd="5" destOrd="0" parTransId="{48B1CC1C-A3AA-40A7-9F70-83E4DD9F1FA6}" sibTransId="{526A3DB5-8EA9-435A-8C35-EE6B121D8A2E}"/>
    <dgm:cxn modelId="{F99D892F-6E78-4E02-9B4F-444231820C8F}" type="presOf" srcId="{06406898-6641-4716-B6A3-D1EF4A70754D}" destId="{CC421F6B-7500-40D2-9E18-5CBBCBA59671}" srcOrd="0" destOrd="0" presId="urn:microsoft.com/office/officeart/2005/8/layout/list1"/>
    <dgm:cxn modelId="{2DB535E1-2BCA-47B1-9717-86F3516C5A8D}" type="presOf" srcId="{42ABB58D-D332-4D0D-A94E-BCA75F385EA5}" destId="{9B9DCAD9-145A-4AA8-BEB3-8646BEA7AB91}" srcOrd="0" destOrd="0" presId="urn:microsoft.com/office/officeart/2005/8/layout/list1"/>
    <dgm:cxn modelId="{0C5CB0AC-2499-4517-8F63-1004B8ACDAD3}" type="presOf" srcId="{E784325D-FB4F-45B3-AD7E-71421B84752D}" destId="{00CD932A-5458-45EF-A4B2-F78742C5B173}" srcOrd="1" destOrd="0" presId="urn:microsoft.com/office/officeart/2005/8/layout/list1"/>
    <dgm:cxn modelId="{1229CA8F-991F-4327-B165-3FDD271EE585}" type="presOf" srcId="{06406898-6641-4716-B6A3-D1EF4A70754D}" destId="{1B99DBFC-1580-439B-A061-8E7CB54F30BF}" srcOrd="1" destOrd="0" presId="urn:microsoft.com/office/officeart/2005/8/layout/list1"/>
    <dgm:cxn modelId="{89D94782-1343-4D62-95AD-744658D276AE}" type="presOf" srcId="{1CC50A09-BD17-4385-8E03-3C971922A765}" destId="{FC74E5EC-1A5E-4FB4-9565-180B2CD01066}" srcOrd="0" destOrd="0" presId="urn:microsoft.com/office/officeart/2005/8/layout/list1"/>
    <dgm:cxn modelId="{CF823E83-221E-4BEB-A214-48614226EC97}" srcId="{1CC50A09-BD17-4385-8E03-3C971922A765}" destId="{B7F42DF0-2D53-4782-B7C6-94EE1248A74B}" srcOrd="0" destOrd="0" parTransId="{D2440B7E-50C5-4F63-BC56-6072B3700E43}" sibTransId="{76CA3F91-D257-4851-A613-2DDBB62E9D20}"/>
    <dgm:cxn modelId="{C4EA3BE7-7015-485A-9677-5B42E4B00E8B}" type="presOf" srcId="{B7F42DF0-2D53-4782-B7C6-94EE1248A74B}" destId="{6C70312C-D4AA-46F0-AC42-1E51D80D8279}" srcOrd="1" destOrd="0" presId="urn:microsoft.com/office/officeart/2005/8/layout/list1"/>
    <dgm:cxn modelId="{B2259449-A3AD-4FD8-B8DB-9498C63EF838}" type="presParOf" srcId="{FC74E5EC-1A5E-4FB4-9565-180B2CD01066}" destId="{A40A5336-30D1-4621-8511-A094814291EF}" srcOrd="0" destOrd="0" presId="urn:microsoft.com/office/officeart/2005/8/layout/list1"/>
    <dgm:cxn modelId="{D9DD88F2-C74F-4B79-A76F-EDA8F507ADA8}" type="presParOf" srcId="{A40A5336-30D1-4621-8511-A094814291EF}" destId="{59F55128-5486-4BB6-9BAF-F44C63D1F33D}" srcOrd="0" destOrd="0" presId="urn:microsoft.com/office/officeart/2005/8/layout/list1"/>
    <dgm:cxn modelId="{E06ECFCF-3914-4885-BBF5-B8E875BBA2D6}" type="presParOf" srcId="{A40A5336-30D1-4621-8511-A094814291EF}" destId="{6C70312C-D4AA-46F0-AC42-1E51D80D8279}" srcOrd="1" destOrd="0" presId="urn:microsoft.com/office/officeart/2005/8/layout/list1"/>
    <dgm:cxn modelId="{E475AC55-83F2-4894-A80B-FA7111D9DCF0}" type="presParOf" srcId="{FC74E5EC-1A5E-4FB4-9565-180B2CD01066}" destId="{E91AF204-13DD-4BBF-9C75-A057A172DBEC}" srcOrd="1" destOrd="0" presId="urn:microsoft.com/office/officeart/2005/8/layout/list1"/>
    <dgm:cxn modelId="{6EB474F5-792A-430C-AF5F-F6501C93104C}" type="presParOf" srcId="{FC74E5EC-1A5E-4FB4-9565-180B2CD01066}" destId="{1F6D9585-E0FA-465A-9319-5DF005FC0013}" srcOrd="2" destOrd="0" presId="urn:microsoft.com/office/officeart/2005/8/layout/list1"/>
    <dgm:cxn modelId="{1FFF4722-75A8-4BC8-B176-C00AAF42C47B}" type="presParOf" srcId="{FC74E5EC-1A5E-4FB4-9565-180B2CD01066}" destId="{927D602D-DC58-4DB5-A8F0-B294BA0364F4}" srcOrd="3" destOrd="0" presId="urn:microsoft.com/office/officeart/2005/8/layout/list1"/>
    <dgm:cxn modelId="{2E649930-CA63-4C72-BDBA-71CC2C05F16C}" type="presParOf" srcId="{FC74E5EC-1A5E-4FB4-9565-180B2CD01066}" destId="{9254680C-35C1-4B4C-BD76-7AB1491BCA8B}" srcOrd="4" destOrd="0" presId="urn:microsoft.com/office/officeart/2005/8/layout/list1"/>
    <dgm:cxn modelId="{D9C8F89F-6574-4B4C-8CAE-00947F019035}" type="presParOf" srcId="{9254680C-35C1-4B4C-BD76-7AB1491BCA8B}" destId="{CC421F6B-7500-40D2-9E18-5CBBCBA59671}" srcOrd="0" destOrd="0" presId="urn:microsoft.com/office/officeart/2005/8/layout/list1"/>
    <dgm:cxn modelId="{56A06E20-0E01-4060-B52A-8232EC5C208D}" type="presParOf" srcId="{9254680C-35C1-4B4C-BD76-7AB1491BCA8B}" destId="{1B99DBFC-1580-439B-A061-8E7CB54F30BF}" srcOrd="1" destOrd="0" presId="urn:microsoft.com/office/officeart/2005/8/layout/list1"/>
    <dgm:cxn modelId="{49B099DC-3651-4157-96AE-02735DC5F03F}" type="presParOf" srcId="{FC74E5EC-1A5E-4FB4-9565-180B2CD01066}" destId="{E3D3F7D1-79C0-41A9-A739-9DF19AC46B10}" srcOrd="5" destOrd="0" presId="urn:microsoft.com/office/officeart/2005/8/layout/list1"/>
    <dgm:cxn modelId="{D1B99F9D-91A1-4BB5-B6D4-3C6072AC3958}" type="presParOf" srcId="{FC74E5EC-1A5E-4FB4-9565-180B2CD01066}" destId="{04B2BC74-78BB-488D-96F2-FB4254E637BB}" srcOrd="6" destOrd="0" presId="urn:microsoft.com/office/officeart/2005/8/layout/list1"/>
    <dgm:cxn modelId="{25F16AAB-C524-416E-9B96-D21980E1E550}" type="presParOf" srcId="{FC74E5EC-1A5E-4FB4-9565-180B2CD01066}" destId="{E96A23A0-CD92-440D-8A30-BD0B9A1888BB}" srcOrd="7" destOrd="0" presId="urn:microsoft.com/office/officeart/2005/8/layout/list1"/>
    <dgm:cxn modelId="{4EB576FC-0D01-4E48-8522-86BBD8752A0F}" type="presParOf" srcId="{FC74E5EC-1A5E-4FB4-9565-180B2CD01066}" destId="{9AEC06C8-890F-4B9D-A56A-02595ECE429F}" srcOrd="8" destOrd="0" presId="urn:microsoft.com/office/officeart/2005/8/layout/list1"/>
    <dgm:cxn modelId="{7054D2F0-9157-48A6-BBB2-157C0F135EF3}" type="presParOf" srcId="{9AEC06C8-890F-4B9D-A56A-02595ECE429F}" destId="{5444AF58-2AC2-48DE-B4DC-444EC12DD1B1}" srcOrd="0" destOrd="0" presId="urn:microsoft.com/office/officeart/2005/8/layout/list1"/>
    <dgm:cxn modelId="{6678F08B-7AA4-4031-93CE-BB3F7E66BAB0}" type="presParOf" srcId="{9AEC06C8-890F-4B9D-A56A-02595ECE429F}" destId="{A9058AE6-19FE-4436-BA53-1729D5CC25B6}" srcOrd="1" destOrd="0" presId="urn:microsoft.com/office/officeart/2005/8/layout/list1"/>
    <dgm:cxn modelId="{02495F35-490C-4D3C-AE89-C394FA5CC944}" type="presParOf" srcId="{FC74E5EC-1A5E-4FB4-9565-180B2CD01066}" destId="{E0AFE5EA-50B3-4739-9D0F-452812EB1AAD}" srcOrd="9" destOrd="0" presId="urn:microsoft.com/office/officeart/2005/8/layout/list1"/>
    <dgm:cxn modelId="{83391CC5-0CB7-4BAA-95D8-E06005A73A48}" type="presParOf" srcId="{FC74E5EC-1A5E-4FB4-9565-180B2CD01066}" destId="{47F0513D-1996-4AA4-8D7D-18204F24C1BB}" srcOrd="10" destOrd="0" presId="urn:microsoft.com/office/officeart/2005/8/layout/list1"/>
    <dgm:cxn modelId="{7034E310-60E1-44CB-B1F2-6242453A4311}" type="presParOf" srcId="{FC74E5EC-1A5E-4FB4-9565-180B2CD01066}" destId="{AD3D31F2-BE1B-47C0-8098-5AA5B759ECCB}" srcOrd="11" destOrd="0" presId="urn:microsoft.com/office/officeart/2005/8/layout/list1"/>
    <dgm:cxn modelId="{2CC37469-66FA-43FC-9459-03D3545A6A17}" type="presParOf" srcId="{FC74E5EC-1A5E-4FB4-9565-180B2CD01066}" destId="{350C6374-99EC-4121-B0FA-7AF55366B4C7}" srcOrd="12" destOrd="0" presId="urn:microsoft.com/office/officeart/2005/8/layout/list1"/>
    <dgm:cxn modelId="{A98B08A2-CA2B-40B5-83F2-12E532A6B9BA}" type="presParOf" srcId="{350C6374-99EC-4121-B0FA-7AF55366B4C7}" destId="{9B9DCAD9-145A-4AA8-BEB3-8646BEA7AB91}" srcOrd="0" destOrd="0" presId="urn:microsoft.com/office/officeart/2005/8/layout/list1"/>
    <dgm:cxn modelId="{2B7C1673-FB36-43AF-8001-9C1960B84A47}" type="presParOf" srcId="{350C6374-99EC-4121-B0FA-7AF55366B4C7}" destId="{716D9193-466B-42F1-B181-22E681E0D0D8}" srcOrd="1" destOrd="0" presId="urn:microsoft.com/office/officeart/2005/8/layout/list1"/>
    <dgm:cxn modelId="{F865F209-489A-4741-8B02-77594A4E9617}" type="presParOf" srcId="{FC74E5EC-1A5E-4FB4-9565-180B2CD01066}" destId="{4A9AB744-8034-4FBA-B464-6DEA26E7E7E6}" srcOrd="13" destOrd="0" presId="urn:microsoft.com/office/officeart/2005/8/layout/list1"/>
    <dgm:cxn modelId="{067B83E9-C2A6-4980-9351-C21611004AFC}" type="presParOf" srcId="{FC74E5EC-1A5E-4FB4-9565-180B2CD01066}" destId="{54B7CFC1-6586-4904-9C3E-1C7986DA51CB}" srcOrd="14" destOrd="0" presId="urn:microsoft.com/office/officeart/2005/8/layout/list1"/>
    <dgm:cxn modelId="{D41DB3E5-EBCE-4A97-AA2D-63C6B3EBD3DA}" type="presParOf" srcId="{FC74E5EC-1A5E-4FB4-9565-180B2CD01066}" destId="{C6A2A466-F0C5-47AE-B356-6D2388F76644}" srcOrd="15" destOrd="0" presId="urn:microsoft.com/office/officeart/2005/8/layout/list1"/>
    <dgm:cxn modelId="{916CECE4-029F-4788-B5DC-3BBE1F658E3B}" type="presParOf" srcId="{FC74E5EC-1A5E-4FB4-9565-180B2CD01066}" destId="{F8F2FB9A-B338-4C5D-9263-704C34401614}" srcOrd="16" destOrd="0" presId="urn:microsoft.com/office/officeart/2005/8/layout/list1"/>
    <dgm:cxn modelId="{AD87B149-99AD-45A3-8514-1A42ABCE4C1F}" type="presParOf" srcId="{F8F2FB9A-B338-4C5D-9263-704C34401614}" destId="{127FE4E1-75B1-4E7C-872E-289C53EEE721}" srcOrd="0" destOrd="0" presId="urn:microsoft.com/office/officeart/2005/8/layout/list1"/>
    <dgm:cxn modelId="{E7D7AE85-24D8-43C8-83EC-EC463AD9E2D3}" type="presParOf" srcId="{F8F2FB9A-B338-4C5D-9263-704C34401614}" destId="{B21C1257-161A-465E-BBB5-7BB2C457FA7F}" srcOrd="1" destOrd="0" presId="urn:microsoft.com/office/officeart/2005/8/layout/list1"/>
    <dgm:cxn modelId="{03DEAE4B-9233-455C-AB90-CD2C391EAD62}" type="presParOf" srcId="{FC74E5EC-1A5E-4FB4-9565-180B2CD01066}" destId="{B9E585B8-4164-4422-A20E-C6053AA466A4}" srcOrd="17" destOrd="0" presId="urn:microsoft.com/office/officeart/2005/8/layout/list1"/>
    <dgm:cxn modelId="{CCC48BE3-59F7-40CF-807C-1C8385A3F99D}" type="presParOf" srcId="{FC74E5EC-1A5E-4FB4-9565-180B2CD01066}" destId="{0015347E-9926-4677-9676-104FAE822A43}" srcOrd="18" destOrd="0" presId="urn:microsoft.com/office/officeart/2005/8/layout/list1"/>
    <dgm:cxn modelId="{08B0746E-C89B-4D36-B665-6AA5CF494AED}" type="presParOf" srcId="{FC74E5EC-1A5E-4FB4-9565-180B2CD01066}" destId="{D2214A93-EB9C-4689-B85C-15083318D8F2}" srcOrd="19" destOrd="0" presId="urn:microsoft.com/office/officeart/2005/8/layout/list1"/>
    <dgm:cxn modelId="{52B9395D-C618-4948-A2D1-31D96542423C}" type="presParOf" srcId="{FC74E5EC-1A5E-4FB4-9565-180B2CD01066}" destId="{77CEBFDC-ACDF-42CB-B62D-0853ACF13FC5}" srcOrd="20" destOrd="0" presId="urn:microsoft.com/office/officeart/2005/8/layout/list1"/>
    <dgm:cxn modelId="{64018758-3005-4E84-8551-370C1ECBAEF6}" type="presParOf" srcId="{77CEBFDC-ACDF-42CB-B62D-0853ACF13FC5}" destId="{CA25BBD7-2B83-4D50-8D16-EADFB21EFC83}" srcOrd="0" destOrd="0" presId="urn:microsoft.com/office/officeart/2005/8/layout/list1"/>
    <dgm:cxn modelId="{826D2EE5-EEE3-4590-BA73-C3B30143B834}" type="presParOf" srcId="{77CEBFDC-ACDF-42CB-B62D-0853ACF13FC5}" destId="{00CD932A-5458-45EF-A4B2-F78742C5B173}" srcOrd="1" destOrd="0" presId="urn:microsoft.com/office/officeart/2005/8/layout/list1"/>
    <dgm:cxn modelId="{0C5625B5-F755-4BF1-9937-08EE4F739505}" type="presParOf" srcId="{FC74E5EC-1A5E-4FB4-9565-180B2CD01066}" destId="{F7B90B6C-ABC6-41DC-801D-9299A96136A9}" srcOrd="21" destOrd="0" presId="urn:microsoft.com/office/officeart/2005/8/layout/list1"/>
    <dgm:cxn modelId="{CFEBE01D-12A4-4CBC-8EDE-2C76D395769D}" type="presParOf" srcId="{FC74E5EC-1A5E-4FB4-9565-180B2CD01066}" destId="{5508814E-CC37-479C-B8A4-C5B48E80928A}"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9F0C3F-E746-41B1-B598-B88F03B30E5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AA0E8F0-BECA-454F-BCB6-B32896210113}">
      <dgm:prSet phldrT="[Text]" custT="1"/>
      <dgm:spPr>
        <a:solidFill>
          <a:srgbClr val="00B050"/>
        </a:solidFill>
      </dgm:spPr>
      <dgm:t>
        <a:bodyPr/>
        <a:lstStyle/>
        <a:p>
          <a:r>
            <a:rPr lang="pt-BR" sz="2800" b="1" dirty="0" smtClean="0">
              <a:solidFill>
                <a:srgbClr val="002060"/>
              </a:solidFill>
              <a:latin typeface="Times New Roman" panose="02020603050405020304" pitchFamily="18" charset="0"/>
              <a:cs typeface="Times New Roman" panose="02020603050405020304" pitchFamily="18" charset="0"/>
            </a:rPr>
            <a:t>Bản thân </a:t>
          </a:r>
          <a:r>
            <a:rPr lang="vi-VN" sz="2800" b="1" dirty="0" smtClean="0">
              <a:solidFill>
                <a:srgbClr val="002060"/>
              </a:solidFill>
              <a:latin typeface="Times New Roman" panose="02020603050405020304" pitchFamily="18" charset="0"/>
              <a:cs typeface="Times New Roman" panose="02020603050405020304" pitchFamily="18" charset="0"/>
            </a:rPr>
            <a:t>giáo viên </a:t>
          </a:r>
          <a:r>
            <a:rPr lang="pt-BR" sz="2800" b="1" dirty="0" smtClean="0">
              <a:solidFill>
                <a:srgbClr val="002060"/>
              </a:solidFill>
              <a:latin typeface="Times New Roman" panose="02020603050405020304" pitchFamily="18" charset="0"/>
              <a:cs typeface="Times New Roman" panose="02020603050405020304" pitchFamily="18" charset="0"/>
            </a:rPr>
            <a:t>chưa </a:t>
          </a:r>
          <a:r>
            <a:rPr lang="vi-VN" sz="2800" b="1" dirty="0" smtClean="0">
              <a:solidFill>
                <a:srgbClr val="002060"/>
              </a:solidFill>
              <a:latin typeface="Times New Roman" panose="02020603050405020304" pitchFamily="18" charset="0"/>
              <a:cs typeface="Times New Roman" panose="02020603050405020304" pitchFamily="18" charset="0"/>
            </a:rPr>
            <a:t>thường xuyên chủ động, sáng tạo trong việc phối hợp các phương pháp dạy học</a:t>
          </a:r>
          <a:r>
            <a:rPr lang="en-US" sz="2800" b="1" dirty="0" smtClean="0">
              <a:solidFill>
                <a:srgbClr val="002060"/>
              </a:solidFill>
              <a:latin typeface="Times New Roman" panose="02020603050405020304" pitchFamily="18" charset="0"/>
              <a:cs typeface="Times New Roman" panose="02020603050405020304" pitchFamily="18" charset="0"/>
            </a:rPr>
            <a:t>.</a:t>
          </a:r>
          <a:r>
            <a:rPr lang="pt-BR" sz="2800" b="1" dirty="0" smtClean="0">
              <a:solidFill>
                <a:srgbClr val="002060"/>
              </a:solidFill>
              <a:latin typeface="Times New Roman" panose="02020603050405020304" pitchFamily="18" charset="0"/>
              <a:cs typeface="Times New Roman" panose="02020603050405020304" pitchFamily="18" charset="0"/>
            </a:rPr>
            <a:t> </a:t>
          </a:r>
          <a:endParaRPr lang="en-US" sz="2800" b="1" dirty="0">
            <a:solidFill>
              <a:srgbClr val="002060"/>
            </a:solidFill>
          </a:endParaRPr>
        </a:p>
      </dgm:t>
    </dgm:pt>
    <dgm:pt modelId="{8042DB98-D7C1-4625-8EDC-EE34B81F972A}" type="parTrans" cxnId="{5608CF6A-CE0B-49B6-98FA-3BBD34C568B8}">
      <dgm:prSet/>
      <dgm:spPr/>
      <dgm:t>
        <a:bodyPr/>
        <a:lstStyle/>
        <a:p>
          <a:endParaRPr lang="en-US"/>
        </a:p>
      </dgm:t>
    </dgm:pt>
    <dgm:pt modelId="{0BEEE58F-848D-4D73-9F2C-AB9F971F54D8}" type="sibTrans" cxnId="{5608CF6A-CE0B-49B6-98FA-3BBD34C568B8}">
      <dgm:prSet/>
      <dgm:spPr/>
      <dgm:t>
        <a:bodyPr/>
        <a:lstStyle/>
        <a:p>
          <a:endParaRPr lang="en-US"/>
        </a:p>
      </dgm:t>
    </dgm:pt>
    <dgm:pt modelId="{8A62B4C2-DD51-4DB6-B1E0-1689C6BA6C06}">
      <dgm:prSet phldrT="[Text]" custT="1"/>
      <dgm:spPr>
        <a:solidFill>
          <a:srgbClr val="00B050"/>
        </a:solidFill>
      </dgm:spPr>
      <dgm:t>
        <a:bodyPr/>
        <a:lstStyle/>
        <a:p>
          <a:r>
            <a:rPr lang="vi-VN" sz="2800" b="1" dirty="0" smtClean="0">
              <a:solidFill>
                <a:srgbClr val="002060"/>
              </a:solidFill>
              <a:latin typeface="Times New Roman" panose="02020603050405020304" pitchFamily="18" charset="0"/>
              <a:cs typeface="Times New Roman" panose="02020603050405020304" pitchFamily="18" charset="0"/>
            </a:rPr>
            <a:t>Việc ứng dụng công nghệ thông tin - truyền thông, sử dụng các phương tiện dạy học </a:t>
          </a:r>
          <a:r>
            <a:rPr lang="en-US" sz="2800" b="1" dirty="0" err="1" smtClean="0">
              <a:solidFill>
                <a:srgbClr val="002060"/>
              </a:solidFill>
              <a:latin typeface="Times New Roman" panose="02020603050405020304" pitchFamily="18" charset="0"/>
              <a:cs typeface="Times New Roman" panose="02020603050405020304" pitchFamily="18" charset="0"/>
            </a:rPr>
            <a:t>mới</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bước</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đầu</a:t>
          </a:r>
          <a:r>
            <a:rPr lang="en-US" sz="2800" b="1" dirty="0" smtClean="0">
              <a:solidFill>
                <a:srgbClr val="002060"/>
              </a:solidFill>
              <a:latin typeface="Times New Roman" panose="02020603050405020304" pitchFamily="18" charset="0"/>
              <a:cs typeface="Times New Roman" panose="02020603050405020304" pitchFamily="18" charset="0"/>
            </a:rPr>
            <a:t> </a:t>
          </a:r>
          <a:r>
            <a:rPr lang="vi-VN" sz="2800" b="1" dirty="0" smtClean="0">
              <a:solidFill>
                <a:srgbClr val="002060"/>
              </a:solidFill>
              <a:latin typeface="Times New Roman" panose="02020603050405020304" pitchFamily="18" charset="0"/>
              <a:cs typeface="Times New Roman" panose="02020603050405020304" pitchFamily="18" charset="0"/>
            </a:rPr>
            <a:t>được thực hiện và </a:t>
          </a:r>
          <a:r>
            <a:rPr lang="en-US" sz="2800" b="1" dirty="0" err="1" smtClean="0">
              <a:solidFill>
                <a:srgbClr val="002060"/>
              </a:solidFill>
              <a:latin typeface="Times New Roman" panose="02020603050405020304" pitchFamily="18" charset="0"/>
              <a:cs typeface="Times New Roman" panose="02020603050405020304" pitchFamily="18" charset="0"/>
            </a:rPr>
            <a:t>việc</a:t>
          </a:r>
          <a:r>
            <a:rPr lang="en-US" sz="2800" b="1" dirty="0" smtClean="0">
              <a:solidFill>
                <a:srgbClr val="002060"/>
              </a:solidFill>
              <a:latin typeface="Times New Roman" panose="02020603050405020304" pitchFamily="18" charset="0"/>
              <a:cs typeface="Times New Roman" panose="02020603050405020304" pitchFamily="18" charset="0"/>
            </a:rPr>
            <a:t> </a:t>
          </a:r>
          <a:r>
            <a:rPr lang="vi-VN" sz="2800" b="1" dirty="0" smtClean="0">
              <a:solidFill>
                <a:srgbClr val="002060"/>
              </a:solidFill>
              <a:latin typeface="Times New Roman" panose="02020603050405020304" pitchFamily="18" charset="0"/>
              <a:cs typeface="Times New Roman" panose="02020603050405020304" pitchFamily="18" charset="0"/>
            </a:rPr>
            <a:t>trao đổi, học hỏi</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nghiên</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cứu</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bài</a:t>
          </a:r>
          <a:r>
            <a:rPr lang="en-US" sz="2800" b="1" dirty="0" smtClean="0">
              <a:solidFill>
                <a:srgbClr val="002060"/>
              </a:solidFill>
              <a:latin typeface="Times New Roman" panose="02020603050405020304" pitchFamily="18" charset="0"/>
              <a:cs typeface="Times New Roman" panose="02020603050405020304" pitchFamily="18" charset="0"/>
            </a:rPr>
            <a:t> </a:t>
          </a:r>
          <a:r>
            <a:rPr lang="vi-VN" sz="2800" b="1" dirty="0" smtClean="0">
              <a:solidFill>
                <a:srgbClr val="002060"/>
              </a:solidFill>
              <a:latin typeface="Times New Roman" panose="02020603050405020304" pitchFamily="18" charset="0"/>
              <a:cs typeface="Times New Roman" panose="02020603050405020304" pitchFamily="18" charset="0"/>
            </a:rPr>
            <a:t>còn hạn hẹp</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vì</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mỗi</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khối</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chỉ</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có</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một</a:t>
          </a:r>
          <a:r>
            <a:rPr lang="en-US" sz="2800" b="1" dirty="0" smtClean="0">
              <a:solidFill>
                <a:srgbClr val="002060"/>
              </a:solidFill>
              <a:latin typeface="Times New Roman" panose="02020603050405020304" pitchFamily="18" charset="0"/>
              <a:cs typeface="Times New Roman" panose="02020603050405020304" pitchFamily="18" charset="0"/>
            </a:rPr>
            <a:t> </a:t>
          </a:r>
          <a:r>
            <a:rPr lang="en-US" sz="2800" b="1" dirty="0" err="1" smtClean="0">
              <a:solidFill>
                <a:srgbClr val="002060"/>
              </a:solidFill>
              <a:latin typeface="Times New Roman" panose="02020603050405020304" pitchFamily="18" charset="0"/>
              <a:cs typeface="Times New Roman" panose="02020603050405020304" pitchFamily="18" charset="0"/>
            </a:rPr>
            <a:t>lớp</a:t>
          </a:r>
          <a:r>
            <a:rPr lang="en-US" sz="2800" b="1" dirty="0" smtClean="0">
              <a:solidFill>
                <a:srgbClr val="002060"/>
              </a:solidFill>
              <a:latin typeface="Times New Roman" panose="02020603050405020304" pitchFamily="18" charset="0"/>
              <a:cs typeface="Times New Roman" panose="02020603050405020304" pitchFamily="18" charset="0"/>
            </a:rPr>
            <a:t> </a:t>
          </a:r>
          <a:r>
            <a:rPr lang="pt-BR" sz="2800" b="1" dirty="0" smtClean="0">
              <a:solidFill>
                <a:srgbClr val="002060"/>
              </a:solidFill>
              <a:latin typeface="Times New Roman" panose="02020603050405020304" pitchFamily="18" charset="0"/>
              <a:cs typeface="Times New Roman" panose="02020603050405020304" pitchFamily="18" charset="0"/>
            </a:rPr>
            <a:t>.</a:t>
          </a:r>
          <a:endParaRPr lang="en-US" sz="2800" b="1" dirty="0">
            <a:solidFill>
              <a:srgbClr val="002060"/>
            </a:solidFill>
          </a:endParaRPr>
        </a:p>
      </dgm:t>
    </dgm:pt>
    <dgm:pt modelId="{18384E0F-D744-421F-8E8A-AFB45BBFF8D4}" type="parTrans" cxnId="{1FC95F6E-739F-4076-B98D-BAEF2BDF8465}">
      <dgm:prSet/>
      <dgm:spPr/>
      <dgm:t>
        <a:bodyPr/>
        <a:lstStyle/>
        <a:p>
          <a:endParaRPr lang="en-US"/>
        </a:p>
      </dgm:t>
    </dgm:pt>
    <dgm:pt modelId="{562EE7CC-AFF0-480F-9F62-A64527139BEC}" type="sibTrans" cxnId="{1FC95F6E-739F-4076-B98D-BAEF2BDF8465}">
      <dgm:prSet/>
      <dgm:spPr/>
      <dgm:t>
        <a:bodyPr/>
        <a:lstStyle/>
        <a:p>
          <a:endParaRPr lang="en-US"/>
        </a:p>
      </dgm:t>
    </dgm:pt>
    <dgm:pt modelId="{D5547122-2CDE-49C6-927C-38ACE7BD97A2}">
      <dgm:prSet phldrT="[Text]" custT="1"/>
      <dgm:spPr>
        <a:solidFill>
          <a:srgbClr val="00B050"/>
        </a:solidFill>
      </dgm:spPr>
      <dgm:t>
        <a:bodyPr/>
        <a:lstStyle/>
        <a:p>
          <a:r>
            <a:rPr lang="pt-BR" sz="2800" b="1" dirty="0" smtClean="0">
              <a:solidFill>
                <a:srgbClr val="002060"/>
              </a:solidFill>
              <a:latin typeface="Times New Roman" panose="02020603050405020304" pitchFamily="18" charset="0"/>
              <a:cs typeface="Times New Roman" panose="02020603050405020304" pitchFamily="18" charset="0"/>
            </a:rPr>
            <a:t>100 % các em là người đồng bào dân tộc Hrê khả năng giao tiếp bằng tiếng Việt của các em còn hạn chế nên ảnh hưởng đến khả năng tiếp thu bài của con em.</a:t>
          </a:r>
        </a:p>
      </dgm:t>
    </dgm:pt>
    <dgm:pt modelId="{D18BB46A-1503-4E60-B6E9-28771D979AA0}" type="parTrans" cxnId="{5E292B68-B56B-482D-A40C-050089018DE3}">
      <dgm:prSet/>
      <dgm:spPr/>
      <dgm:t>
        <a:bodyPr/>
        <a:lstStyle/>
        <a:p>
          <a:endParaRPr lang="en-US"/>
        </a:p>
      </dgm:t>
    </dgm:pt>
    <dgm:pt modelId="{E6CA3174-A891-4C2F-8E97-FBC16F70A99B}" type="sibTrans" cxnId="{5E292B68-B56B-482D-A40C-050089018DE3}">
      <dgm:prSet/>
      <dgm:spPr/>
      <dgm:t>
        <a:bodyPr/>
        <a:lstStyle/>
        <a:p>
          <a:endParaRPr lang="en-US"/>
        </a:p>
      </dgm:t>
    </dgm:pt>
    <dgm:pt modelId="{43159B9D-0321-406F-8B3C-86D4DB2A3AC5}">
      <dgm:prSet phldrT="[Text]" custT="1"/>
      <dgm:spPr>
        <a:solidFill>
          <a:srgbClr val="00B050"/>
        </a:solidFill>
      </dgm:spPr>
      <dgm:t>
        <a:bodyPr/>
        <a:lstStyle/>
        <a:p>
          <a:r>
            <a:rPr lang="pt-BR" sz="2800" b="1" dirty="0" smtClean="0">
              <a:solidFill>
                <a:srgbClr val="002060"/>
              </a:solidFill>
              <a:latin typeface="Times New Roman" panose="02020603050405020304" pitchFamily="18" charset="0"/>
              <a:cs typeface="Times New Roman" panose="02020603050405020304" pitchFamily="18" charset="0"/>
            </a:rPr>
            <a:t>Một số học sinh còn thụ động, chưa tự tin, nhút nhát khi tham gia các hoạt động học tập.</a:t>
          </a:r>
        </a:p>
      </dgm:t>
    </dgm:pt>
    <dgm:pt modelId="{C757F4F9-C8ED-4085-AC01-22C07432FDEF}" type="parTrans" cxnId="{A73E2A24-129B-49E3-BD57-CD355E42A10D}">
      <dgm:prSet/>
      <dgm:spPr/>
      <dgm:t>
        <a:bodyPr/>
        <a:lstStyle/>
        <a:p>
          <a:endParaRPr lang="en-US"/>
        </a:p>
      </dgm:t>
    </dgm:pt>
    <dgm:pt modelId="{3841C099-7A1E-48DD-91EC-BAE47E7DBD9A}" type="sibTrans" cxnId="{A73E2A24-129B-49E3-BD57-CD355E42A10D}">
      <dgm:prSet/>
      <dgm:spPr/>
      <dgm:t>
        <a:bodyPr/>
        <a:lstStyle/>
        <a:p>
          <a:endParaRPr lang="en-US"/>
        </a:p>
      </dgm:t>
    </dgm:pt>
    <dgm:pt modelId="{7192E0BC-B302-451B-8773-B073ED072DAC}">
      <dgm:prSet phldrT="[Text]" custT="1"/>
      <dgm:spPr>
        <a:solidFill>
          <a:srgbClr val="00B050"/>
        </a:solidFill>
      </dgm:spPr>
      <dgm:t>
        <a:bodyPr/>
        <a:lstStyle/>
        <a:p>
          <a:r>
            <a:rPr lang="vi-VN" sz="2800" b="1" dirty="0" smtClean="0">
              <a:solidFill>
                <a:srgbClr val="002060"/>
              </a:solidFill>
              <a:latin typeface="Times New Roman" panose="02020603050405020304" pitchFamily="18" charset="0"/>
              <a:cs typeface="Times New Roman" panose="02020603050405020304" pitchFamily="18" charset="0"/>
            </a:rPr>
            <a:t>Khả năng tiếp thu kiến thức </a:t>
          </a:r>
          <a:r>
            <a:rPr lang="nb-NO" sz="2800" b="1" dirty="0" smtClean="0">
              <a:solidFill>
                <a:srgbClr val="002060"/>
              </a:solidFill>
              <a:latin typeface="Times New Roman" panose="02020603050405020304" pitchFamily="18" charset="0"/>
              <a:cs typeface="Times New Roman" panose="02020603050405020304" pitchFamily="18" charset="0"/>
            </a:rPr>
            <a:t>và hiểu nội dung câu chuyện, tình huống của các em còn chậm do các em đọc còn đánh v</a:t>
          </a:r>
          <a:r>
            <a:rPr lang="nb-NO" sz="2800" b="1" dirty="0" smtClean="0">
              <a:latin typeface="Times New Roman" panose="02020603050405020304" pitchFamily="18" charset="0"/>
              <a:cs typeface="Times New Roman" panose="02020603050405020304" pitchFamily="18" charset="0"/>
            </a:rPr>
            <a:t>ần</a:t>
          </a:r>
          <a:r>
            <a:rPr lang="nb-NO" sz="2800" dirty="0" smtClean="0">
              <a:latin typeface="Times New Roman" panose="02020603050405020304" pitchFamily="18" charset="0"/>
              <a:cs typeface="Times New Roman" panose="02020603050405020304" pitchFamily="18" charset="0"/>
            </a:rPr>
            <a:t>.</a:t>
          </a:r>
          <a:endParaRPr lang="pt-BR" sz="2800" b="1" dirty="0" smtClean="0">
            <a:latin typeface="Times New Roman" panose="02020603050405020304" pitchFamily="18" charset="0"/>
            <a:cs typeface="Times New Roman" panose="02020603050405020304" pitchFamily="18" charset="0"/>
          </a:endParaRPr>
        </a:p>
      </dgm:t>
    </dgm:pt>
    <dgm:pt modelId="{84F2210E-810B-484A-B463-357F9291C24C}" type="parTrans" cxnId="{F80279BA-5E6B-4319-B3BF-19EC36F009CF}">
      <dgm:prSet/>
      <dgm:spPr/>
      <dgm:t>
        <a:bodyPr/>
        <a:lstStyle/>
        <a:p>
          <a:endParaRPr lang="en-US"/>
        </a:p>
      </dgm:t>
    </dgm:pt>
    <dgm:pt modelId="{63082B9C-7AB5-4FEB-8501-883FCDCE3E9C}" type="sibTrans" cxnId="{F80279BA-5E6B-4319-B3BF-19EC36F009CF}">
      <dgm:prSet/>
      <dgm:spPr/>
      <dgm:t>
        <a:bodyPr/>
        <a:lstStyle/>
        <a:p>
          <a:endParaRPr lang="en-US"/>
        </a:p>
      </dgm:t>
    </dgm:pt>
    <dgm:pt modelId="{A8920CF4-00C9-4659-95D7-DDB95281311F}" type="pres">
      <dgm:prSet presAssocID="{759F0C3F-E746-41B1-B598-B88F03B30E51}" presName="linear" presStyleCnt="0">
        <dgm:presLayoutVars>
          <dgm:dir/>
          <dgm:animLvl val="lvl"/>
          <dgm:resizeHandles val="exact"/>
        </dgm:presLayoutVars>
      </dgm:prSet>
      <dgm:spPr/>
      <dgm:t>
        <a:bodyPr/>
        <a:lstStyle/>
        <a:p>
          <a:endParaRPr lang="en-US"/>
        </a:p>
      </dgm:t>
    </dgm:pt>
    <dgm:pt modelId="{A265E37D-8938-435A-A820-D69147D65E77}" type="pres">
      <dgm:prSet presAssocID="{6AA0E8F0-BECA-454F-BCB6-B32896210113}" presName="parentLin" presStyleCnt="0"/>
      <dgm:spPr/>
    </dgm:pt>
    <dgm:pt modelId="{F22FAFD2-081B-417F-ACAB-2473C7EBBE37}" type="pres">
      <dgm:prSet presAssocID="{6AA0E8F0-BECA-454F-BCB6-B32896210113}" presName="parentLeftMargin" presStyleLbl="node1" presStyleIdx="0" presStyleCnt="5"/>
      <dgm:spPr/>
      <dgm:t>
        <a:bodyPr/>
        <a:lstStyle/>
        <a:p>
          <a:endParaRPr lang="en-US"/>
        </a:p>
      </dgm:t>
    </dgm:pt>
    <dgm:pt modelId="{0FBE2AB8-D41B-46B7-8A1E-A5BDFC2DD9F7}" type="pres">
      <dgm:prSet presAssocID="{6AA0E8F0-BECA-454F-BCB6-B32896210113}" presName="parentText" presStyleLbl="node1" presStyleIdx="0" presStyleCnt="5" custScaleY="174785">
        <dgm:presLayoutVars>
          <dgm:chMax val="0"/>
          <dgm:bulletEnabled val="1"/>
        </dgm:presLayoutVars>
      </dgm:prSet>
      <dgm:spPr/>
      <dgm:t>
        <a:bodyPr/>
        <a:lstStyle/>
        <a:p>
          <a:endParaRPr lang="en-US"/>
        </a:p>
      </dgm:t>
    </dgm:pt>
    <dgm:pt modelId="{1968036F-12D0-46A4-B098-D952079406FA}" type="pres">
      <dgm:prSet presAssocID="{6AA0E8F0-BECA-454F-BCB6-B32896210113}" presName="negativeSpace" presStyleCnt="0"/>
      <dgm:spPr/>
    </dgm:pt>
    <dgm:pt modelId="{D34257ED-69C9-4D9A-AD28-F9EFEE0E79AF}" type="pres">
      <dgm:prSet presAssocID="{6AA0E8F0-BECA-454F-BCB6-B32896210113}" presName="childText" presStyleLbl="conFgAcc1" presStyleIdx="0" presStyleCnt="5">
        <dgm:presLayoutVars>
          <dgm:bulletEnabled val="1"/>
        </dgm:presLayoutVars>
      </dgm:prSet>
      <dgm:spPr/>
    </dgm:pt>
    <dgm:pt modelId="{C1261E42-41E6-4F37-9D9F-B5B4E7D9AE09}" type="pres">
      <dgm:prSet presAssocID="{0BEEE58F-848D-4D73-9F2C-AB9F971F54D8}" presName="spaceBetweenRectangles" presStyleCnt="0"/>
      <dgm:spPr/>
    </dgm:pt>
    <dgm:pt modelId="{F3C57DD0-EAFC-44AA-80CF-C1C4D21D4073}" type="pres">
      <dgm:prSet presAssocID="{8A62B4C2-DD51-4DB6-B1E0-1689C6BA6C06}" presName="parentLin" presStyleCnt="0"/>
      <dgm:spPr/>
    </dgm:pt>
    <dgm:pt modelId="{4D3993E9-0716-4F5C-84B4-DBF766A21510}" type="pres">
      <dgm:prSet presAssocID="{8A62B4C2-DD51-4DB6-B1E0-1689C6BA6C06}" presName="parentLeftMargin" presStyleLbl="node1" presStyleIdx="0" presStyleCnt="5"/>
      <dgm:spPr/>
      <dgm:t>
        <a:bodyPr/>
        <a:lstStyle/>
        <a:p>
          <a:endParaRPr lang="en-US"/>
        </a:p>
      </dgm:t>
    </dgm:pt>
    <dgm:pt modelId="{A0B3BE4C-27D2-4407-97EF-866A7A552E5D}" type="pres">
      <dgm:prSet presAssocID="{8A62B4C2-DD51-4DB6-B1E0-1689C6BA6C06}" presName="parentText" presStyleLbl="node1" presStyleIdx="1" presStyleCnt="5" custScaleY="343931">
        <dgm:presLayoutVars>
          <dgm:chMax val="0"/>
          <dgm:bulletEnabled val="1"/>
        </dgm:presLayoutVars>
      </dgm:prSet>
      <dgm:spPr/>
      <dgm:t>
        <a:bodyPr/>
        <a:lstStyle/>
        <a:p>
          <a:endParaRPr lang="en-US"/>
        </a:p>
      </dgm:t>
    </dgm:pt>
    <dgm:pt modelId="{483E1D36-F742-4079-B651-2301ECDA517E}" type="pres">
      <dgm:prSet presAssocID="{8A62B4C2-DD51-4DB6-B1E0-1689C6BA6C06}" presName="negativeSpace" presStyleCnt="0"/>
      <dgm:spPr/>
    </dgm:pt>
    <dgm:pt modelId="{33A61A81-1B58-4862-84F0-C505A076BAFB}" type="pres">
      <dgm:prSet presAssocID="{8A62B4C2-DD51-4DB6-B1E0-1689C6BA6C06}" presName="childText" presStyleLbl="conFgAcc1" presStyleIdx="1" presStyleCnt="5">
        <dgm:presLayoutVars>
          <dgm:bulletEnabled val="1"/>
        </dgm:presLayoutVars>
      </dgm:prSet>
      <dgm:spPr/>
    </dgm:pt>
    <dgm:pt modelId="{C7496E53-DC4C-491F-8ABB-B6EB69DDE32E}" type="pres">
      <dgm:prSet presAssocID="{562EE7CC-AFF0-480F-9F62-A64527139BEC}" presName="spaceBetweenRectangles" presStyleCnt="0"/>
      <dgm:spPr/>
    </dgm:pt>
    <dgm:pt modelId="{CB1C6A40-9D1E-4C38-9FC0-F478EC67EA00}" type="pres">
      <dgm:prSet presAssocID="{D5547122-2CDE-49C6-927C-38ACE7BD97A2}" presName="parentLin" presStyleCnt="0"/>
      <dgm:spPr/>
    </dgm:pt>
    <dgm:pt modelId="{4E74A167-39D6-47F1-A160-2009A0AAEA6E}" type="pres">
      <dgm:prSet presAssocID="{D5547122-2CDE-49C6-927C-38ACE7BD97A2}" presName="parentLeftMargin" presStyleLbl="node1" presStyleIdx="1" presStyleCnt="5"/>
      <dgm:spPr/>
      <dgm:t>
        <a:bodyPr/>
        <a:lstStyle/>
        <a:p>
          <a:endParaRPr lang="en-US"/>
        </a:p>
      </dgm:t>
    </dgm:pt>
    <dgm:pt modelId="{DF2DF5C4-6CA7-4A69-AC09-A5126ABB98BF}" type="pres">
      <dgm:prSet presAssocID="{D5547122-2CDE-49C6-927C-38ACE7BD97A2}" presName="parentText" presStyleLbl="node1" presStyleIdx="2" presStyleCnt="5" custScaleY="306629">
        <dgm:presLayoutVars>
          <dgm:chMax val="0"/>
          <dgm:bulletEnabled val="1"/>
        </dgm:presLayoutVars>
      </dgm:prSet>
      <dgm:spPr/>
      <dgm:t>
        <a:bodyPr/>
        <a:lstStyle/>
        <a:p>
          <a:endParaRPr lang="en-US"/>
        </a:p>
      </dgm:t>
    </dgm:pt>
    <dgm:pt modelId="{BD9B65F7-5DB4-4893-B7BD-7FF537650F77}" type="pres">
      <dgm:prSet presAssocID="{D5547122-2CDE-49C6-927C-38ACE7BD97A2}" presName="negativeSpace" presStyleCnt="0"/>
      <dgm:spPr/>
    </dgm:pt>
    <dgm:pt modelId="{95EB0F74-5D24-4B82-8B74-CEADE90A511E}" type="pres">
      <dgm:prSet presAssocID="{D5547122-2CDE-49C6-927C-38ACE7BD97A2}" presName="childText" presStyleLbl="conFgAcc1" presStyleIdx="2" presStyleCnt="5">
        <dgm:presLayoutVars>
          <dgm:bulletEnabled val="1"/>
        </dgm:presLayoutVars>
      </dgm:prSet>
      <dgm:spPr/>
    </dgm:pt>
    <dgm:pt modelId="{64D151B3-EFC3-4195-BE39-7C69BD4FAE68}" type="pres">
      <dgm:prSet presAssocID="{E6CA3174-A891-4C2F-8E97-FBC16F70A99B}" presName="spaceBetweenRectangles" presStyleCnt="0"/>
      <dgm:spPr/>
    </dgm:pt>
    <dgm:pt modelId="{05FE426B-7012-49F6-B992-01188F914BCC}" type="pres">
      <dgm:prSet presAssocID="{43159B9D-0321-406F-8B3C-86D4DB2A3AC5}" presName="parentLin" presStyleCnt="0"/>
      <dgm:spPr/>
    </dgm:pt>
    <dgm:pt modelId="{B4D3E4AF-9116-437D-A88A-088B56D5D03C}" type="pres">
      <dgm:prSet presAssocID="{43159B9D-0321-406F-8B3C-86D4DB2A3AC5}" presName="parentLeftMargin" presStyleLbl="node1" presStyleIdx="2" presStyleCnt="5"/>
      <dgm:spPr/>
      <dgm:t>
        <a:bodyPr/>
        <a:lstStyle/>
        <a:p>
          <a:endParaRPr lang="en-US"/>
        </a:p>
      </dgm:t>
    </dgm:pt>
    <dgm:pt modelId="{ED8D2D20-1659-4073-8284-1EF0D6304314}" type="pres">
      <dgm:prSet presAssocID="{43159B9D-0321-406F-8B3C-86D4DB2A3AC5}" presName="parentText" presStyleLbl="node1" presStyleIdx="3" presStyleCnt="5" custScaleY="261777">
        <dgm:presLayoutVars>
          <dgm:chMax val="0"/>
          <dgm:bulletEnabled val="1"/>
        </dgm:presLayoutVars>
      </dgm:prSet>
      <dgm:spPr/>
      <dgm:t>
        <a:bodyPr/>
        <a:lstStyle/>
        <a:p>
          <a:endParaRPr lang="en-US"/>
        </a:p>
      </dgm:t>
    </dgm:pt>
    <dgm:pt modelId="{877D530F-D6FE-4DCA-8816-EB8AC0CFCE29}" type="pres">
      <dgm:prSet presAssocID="{43159B9D-0321-406F-8B3C-86D4DB2A3AC5}" presName="negativeSpace" presStyleCnt="0"/>
      <dgm:spPr/>
    </dgm:pt>
    <dgm:pt modelId="{CC76FE69-EEB9-4366-B070-673BF98CC85F}" type="pres">
      <dgm:prSet presAssocID="{43159B9D-0321-406F-8B3C-86D4DB2A3AC5}" presName="childText" presStyleLbl="conFgAcc1" presStyleIdx="3" presStyleCnt="5">
        <dgm:presLayoutVars>
          <dgm:bulletEnabled val="1"/>
        </dgm:presLayoutVars>
      </dgm:prSet>
      <dgm:spPr/>
    </dgm:pt>
    <dgm:pt modelId="{375272BA-E669-4940-A987-DD54D0F5D58B}" type="pres">
      <dgm:prSet presAssocID="{3841C099-7A1E-48DD-91EC-BAE47E7DBD9A}" presName="spaceBetweenRectangles" presStyleCnt="0"/>
      <dgm:spPr/>
    </dgm:pt>
    <dgm:pt modelId="{DCAEA16D-8C60-4A41-A3FF-B37B636F5E1A}" type="pres">
      <dgm:prSet presAssocID="{7192E0BC-B302-451B-8773-B073ED072DAC}" presName="parentLin" presStyleCnt="0"/>
      <dgm:spPr/>
    </dgm:pt>
    <dgm:pt modelId="{3D1FDF38-0347-4F5E-BC95-2E3BBCB18FE7}" type="pres">
      <dgm:prSet presAssocID="{7192E0BC-B302-451B-8773-B073ED072DAC}" presName="parentLeftMargin" presStyleLbl="node1" presStyleIdx="3" presStyleCnt="5"/>
      <dgm:spPr/>
      <dgm:t>
        <a:bodyPr/>
        <a:lstStyle/>
        <a:p>
          <a:endParaRPr lang="en-US"/>
        </a:p>
      </dgm:t>
    </dgm:pt>
    <dgm:pt modelId="{3B0BAE67-9EDB-4F7C-ADFB-B9F147C4F150}" type="pres">
      <dgm:prSet presAssocID="{7192E0BC-B302-451B-8773-B073ED072DAC}" presName="parentText" presStyleLbl="node1" presStyleIdx="4" presStyleCnt="5" custScaleY="244746">
        <dgm:presLayoutVars>
          <dgm:chMax val="0"/>
          <dgm:bulletEnabled val="1"/>
        </dgm:presLayoutVars>
      </dgm:prSet>
      <dgm:spPr/>
      <dgm:t>
        <a:bodyPr/>
        <a:lstStyle/>
        <a:p>
          <a:endParaRPr lang="en-US"/>
        </a:p>
      </dgm:t>
    </dgm:pt>
    <dgm:pt modelId="{53D69D19-DB32-4716-8025-7F20A40EAC05}" type="pres">
      <dgm:prSet presAssocID="{7192E0BC-B302-451B-8773-B073ED072DAC}" presName="negativeSpace" presStyleCnt="0"/>
      <dgm:spPr/>
    </dgm:pt>
    <dgm:pt modelId="{5D2486A5-3FA0-4C12-A866-389228507224}" type="pres">
      <dgm:prSet presAssocID="{7192E0BC-B302-451B-8773-B073ED072DAC}" presName="childText" presStyleLbl="conFgAcc1" presStyleIdx="4" presStyleCnt="5">
        <dgm:presLayoutVars>
          <dgm:bulletEnabled val="1"/>
        </dgm:presLayoutVars>
      </dgm:prSet>
      <dgm:spPr/>
    </dgm:pt>
  </dgm:ptLst>
  <dgm:cxnLst>
    <dgm:cxn modelId="{1FC95F6E-739F-4076-B98D-BAEF2BDF8465}" srcId="{759F0C3F-E746-41B1-B598-B88F03B30E51}" destId="{8A62B4C2-DD51-4DB6-B1E0-1689C6BA6C06}" srcOrd="1" destOrd="0" parTransId="{18384E0F-D744-421F-8E8A-AFB45BBFF8D4}" sibTransId="{562EE7CC-AFF0-480F-9F62-A64527139BEC}"/>
    <dgm:cxn modelId="{A6D26DC1-F769-45BA-B5DB-0FD6B3DAECCB}" type="presOf" srcId="{D5547122-2CDE-49C6-927C-38ACE7BD97A2}" destId="{4E74A167-39D6-47F1-A160-2009A0AAEA6E}" srcOrd="0" destOrd="0" presId="urn:microsoft.com/office/officeart/2005/8/layout/list1"/>
    <dgm:cxn modelId="{0ECABF4F-B53D-4769-8DD6-C76FEA55EC63}" type="presOf" srcId="{8A62B4C2-DD51-4DB6-B1E0-1689C6BA6C06}" destId="{A0B3BE4C-27D2-4407-97EF-866A7A552E5D}" srcOrd="1" destOrd="0" presId="urn:microsoft.com/office/officeart/2005/8/layout/list1"/>
    <dgm:cxn modelId="{CA09B716-C4F5-4CC7-B224-C01B1D558731}" type="presOf" srcId="{8A62B4C2-DD51-4DB6-B1E0-1689C6BA6C06}" destId="{4D3993E9-0716-4F5C-84B4-DBF766A21510}" srcOrd="0" destOrd="0" presId="urn:microsoft.com/office/officeart/2005/8/layout/list1"/>
    <dgm:cxn modelId="{663CC280-1A17-47C0-951A-734C6FF5FCA8}" type="presOf" srcId="{7192E0BC-B302-451B-8773-B073ED072DAC}" destId="{3B0BAE67-9EDB-4F7C-ADFB-B9F147C4F150}" srcOrd="1" destOrd="0" presId="urn:microsoft.com/office/officeart/2005/8/layout/list1"/>
    <dgm:cxn modelId="{0CFF5730-04CF-4F84-AA86-76D450F65D1F}" type="presOf" srcId="{43159B9D-0321-406F-8B3C-86D4DB2A3AC5}" destId="{B4D3E4AF-9116-437D-A88A-088B56D5D03C}" srcOrd="0" destOrd="0" presId="urn:microsoft.com/office/officeart/2005/8/layout/list1"/>
    <dgm:cxn modelId="{66BF79E8-648E-40E0-9D35-E4ABFCC79958}" type="presOf" srcId="{6AA0E8F0-BECA-454F-BCB6-B32896210113}" destId="{0FBE2AB8-D41B-46B7-8A1E-A5BDFC2DD9F7}" srcOrd="1" destOrd="0" presId="urn:microsoft.com/office/officeart/2005/8/layout/list1"/>
    <dgm:cxn modelId="{5608CF6A-CE0B-49B6-98FA-3BBD34C568B8}" srcId="{759F0C3F-E746-41B1-B598-B88F03B30E51}" destId="{6AA0E8F0-BECA-454F-BCB6-B32896210113}" srcOrd="0" destOrd="0" parTransId="{8042DB98-D7C1-4625-8EDC-EE34B81F972A}" sibTransId="{0BEEE58F-848D-4D73-9F2C-AB9F971F54D8}"/>
    <dgm:cxn modelId="{A73E2A24-129B-49E3-BD57-CD355E42A10D}" srcId="{759F0C3F-E746-41B1-B598-B88F03B30E51}" destId="{43159B9D-0321-406F-8B3C-86D4DB2A3AC5}" srcOrd="3" destOrd="0" parTransId="{C757F4F9-C8ED-4085-AC01-22C07432FDEF}" sibTransId="{3841C099-7A1E-48DD-91EC-BAE47E7DBD9A}"/>
    <dgm:cxn modelId="{476A8029-4088-4C30-A3C4-7808F627798B}" type="presOf" srcId="{D5547122-2CDE-49C6-927C-38ACE7BD97A2}" destId="{DF2DF5C4-6CA7-4A69-AC09-A5126ABB98BF}" srcOrd="1" destOrd="0" presId="urn:microsoft.com/office/officeart/2005/8/layout/list1"/>
    <dgm:cxn modelId="{F80279BA-5E6B-4319-B3BF-19EC36F009CF}" srcId="{759F0C3F-E746-41B1-B598-B88F03B30E51}" destId="{7192E0BC-B302-451B-8773-B073ED072DAC}" srcOrd="4" destOrd="0" parTransId="{84F2210E-810B-484A-B463-357F9291C24C}" sibTransId="{63082B9C-7AB5-4FEB-8501-883FCDCE3E9C}"/>
    <dgm:cxn modelId="{5E292B68-B56B-482D-A40C-050089018DE3}" srcId="{759F0C3F-E746-41B1-B598-B88F03B30E51}" destId="{D5547122-2CDE-49C6-927C-38ACE7BD97A2}" srcOrd="2" destOrd="0" parTransId="{D18BB46A-1503-4E60-B6E9-28771D979AA0}" sibTransId="{E6CA3174-A891-4C2F-8E97-FBC16F70A99B}"/>
    <dgm:cxn modelId="{452CF0F9-38E9-45BC-BA8E-7DF41D1DEFCC}" type="presOf" srcId="{759F0C3F-E746-41B1-B598-B88F03B30E51}" destId="{A8920CF4-00C9-4659-95D7-DDB95281311F}" srcOrd="0" destOrd="0" presId="urn:microsoft.com/office/officeart/2005/8/layout/list1"/>
    <dgm:cxn modelId="{109C4E82-4B09-4C8A-A2D0-15CCE1581B6D}" type="presOf" srcId="{43159B9D-0321-406F-8B3C-86D4DB2A3AC5}" destId="{ED8D2D20-1659-4073-8284-1EF0D6304314}" srcOrd="1" destOrd="0" presId="urn:microsoft.com/office/officeart/2005/8/layout/list1"/>
    <dgm:cxn modelId="{253F4156-1E79-41EC-B283-93D2A21703E6}" type="presOf" srcId="{7192E0BC-B302-451B-8773-B073ED072DAC}" destId="{3D1FDF38-0347-4F5E-BC95-2E3BBCB18FE7}" srcOrd="0" destOrd="0" presId="urn:microsoft.com/office/officeart/2005/8/layout/list1"/>
    <dgm:cxn modelId="{31F41BC8-AB2C-4244-A461-2AF63972ABB0}" type="presOf" srcId="{6AA0E8F0-BECA-454F-BCB6-B32896210113}" destId="{F22FAFD2-081B-417F-ACAB-2473C7EBBE37}" srcOrd="0" destOrd="0" presId="urn:microsoft.com/office/officeart/2005/8/layout/list1"/>
    <dgm:cxn modelId="{8E421B47-D4D1-4014-BEA6-309377C79F97}" type="presParOf" srcId="{A8920CF4-00C9-4659-95D7-DDB95281311F}" destId="{A265E37D-8938-435A-A820-D69147D65E77}" srcOrd="0" destOrd="0" presId="urn:microsoft.com/office/officeart/2005/8/layout/list1"/>
    <dgm:cxn modelId="{9BC08394-C1D8-4554-8268-146D008E3284}" type="presParOf" srcId="{A265E37D-8938-435A-A820-D69147D65E77}" destId="{F22FAFD2-081B-417F-ACAB-2473C7EBBE37}" srcOrd="0" destOrd="0" presId="urn:microsoft.com/office/officeart/2005/8/layout/list1"/>
    <dgm:cxn modelId="{25BB918A-0E45-4A62-B43C-17DFAAE36653}" type="presParOf" srcId="{A265E37D-8938-435A-A820-D69147D65E77}" destId="{0FBE2AB8-D41B-46B7-8A1E-A5BDFC2DD9F7}" srcOrd="1" destOrd="0" presId="urn:microsoft.com/office/officeart/2005/8/layout/list1"/>
    <dgm:cxn modelId="{91DBBD7F-2CD5-4454-B33B-72C431102861}" type="presParOf" srcId="{A8920CF4-00C9-4659-95D7-DDB95281311F}" destId="{1968036F-12D0-46A4-B098-D952079406FA}" srcOrd="1" destOrd="0" presId="urn:microsoft.com/office/officeart/2005/8/layout/list1"/>
    <dgm:cxn modelId="{4522D7D5-C494-478A-A581-87019086641D}" type="presParOf" srcId="{A8920CF4-00C9-4659-95D7-DDB95281311F}" destId="{D34257ED-69C9-4D9A-AD28-F9EFEE0E79AF}" srcOrd="2" destOrd="0" presId="urn:microsoft.com/office/officeart/2005/8/layout/list1"/>
    <dgm:cxn modelId="{C80225A2-0D4E-4337-8180-3D5B3336589F}" type="presParOf" srcId="{A8920CF4-00C9-4659-95D7-DDB95281311F}" destId="{C1261E42-41E6-4F37-9D9F-B5B4E7D9AE09}" srcOrd="3" destOrd="0" presId="urn:microsoft.com/office/officeart/2005/8/layout/list1"/>
    <dgm:cxn modelId="{1ADDF453-4416-4FF9-8730-76ED5A2DC287}" type="presParOf" srcId="{A8920CF4-00C9-4659-95D7-DDB95281311F}" destId="{F3C57DD0-EAFC-44AA-80CF-C1C4D21D4073}" srcOrd="4" destOrd="0" presId="urn:microsoft.com/office/officeart/2005/8/layout/list1"/>
    <dgm:cxn modelId="{A55F6E96-24EF-4965-B218-DA7CEE9BDD56}" type="presParOf" srcId="{F3C57DD0-EAFC-44AA-80CF-C1C4D21D4073}" destId="{4D3993E9-0716-4F5C-84B4-DBF766A21510}" srcOrd="0" destOrd="0" presId="urn:microsoft.com/office/officeart/2005/8/layout/list1"/>
    <dgm:cxn modelId="{0161E9C5-DA67-4E93-8909-21D4B98D26D8}" type="presParOf" srcId="{F3C57DD0-EAFC-44AA-80CF-C1C4D21D4073}" destId="{A0B3BE4C-27D2-4407-97EF-866A7A552E5D}" srcOrd="1" destOrd="0" presId="urn:microsoft.com/office/officeart/2005/8/layout/list1"/>
    <dgm:cxn modelId="{D47498FA-623C-47B2-85E2-D9B366F788CA}" type="presParOf" srcId="{A8920CF4-00C9-4659-95D7-DDB95281311F}" destId="{483E1D36-F742-4079-B651-2301ECDA517E}" srcOrd="5" destOrd="0" presId="urn:microsoft.com/office/officeart/2005/8/layout/list1"/>
    <dgm:cxn modelId="{7F653CBB-5E02-4662-831A-D889A6ADB3C7}" type="presParOf" srcId="{A8920CF4-00C9-4659-95D7-DDB95281311F}" destId="{33A61A81-1B58-4862-84F0-C505A076BAFB}" srcOrd="6" destOrd="0" presId="urn:microsoft.com/office/officeart/2005/8/layout/list1"/>
    <dgm:cxn modelId="{2537E252-0995-4A2B-A03D-38EB4B0368B2}" type="presParOf" srcId="{A8920CF4-00C9-4659-95D7-DDB95281311F}" destId="{C7496E53-DC4C-491F-8ABB-B6EB69DDE32E}" srcOrd="7" destOrd="0" presId="urn:microsoft.com/office/officeart/2005/8/layout/list1"/>
    <dgm:cxn modelId="{0A515E33-4FE1-4BB6-BA01-BA3AE3296C6C}" type="presParOf" srcId="{A8920CF4-00C9-4659-95D7-DDB95281311F}" destId="{CB1C6A40-9D1E-4C38-9FC0-F478EC67EA00}" srcOrd="8" destOrd="0" presId="urn:microsoft.com/office/officeart/2005/8/layout/list1"/>
    <dgm:cxn modelId="{902FCB59-EB7F-4824-9E38-C406981BA54F}" type="presParOf" srcId="{CB1C6A40-9D1E-4C38-9FC0-F478EC67EA00}" destId="{4E74A167-39D6-47F1-A160-2009A0AAEA6E}" srcOrd="0" destOrd="0" presId="urn:microsoft.com/office/officeart/2005/8/layout/list1"/>
    <dgm:cxn modelId="{C1C509BA-0F43-44EA-A910-0CCFD050426A}" type="presParOf" srcId="{CB1C6A40-9D1E-4C38-9FC0-F478EC67EA00}" destId="{DF2DF5C4-6CA7-4A69-AC09-A5126ABB98BF}" srcOrd="1" destOrd="0" presId="urn:microsoft.com/office/officeart/2005/8/layout/list1"/>
    <dgm:cxn modelId="{E1B79FD5-5A6E-49EE-94BF-16112567621B}" type="presParOf" srcId="{A8920CF4-00C9-4659-95D7-DDB95281311F}" destId="{BD9B65F7-5DB4-4893-B7BD-7FF537650F77}" srcOrd="9" destOrd="0" presId="urn:microsoft.com/office/officeart/2005/8/layout/list1"/>
    <dgm:cxn modelId="{F84827E0-4278-42B9-98D0-BB098AB419B6}" type="presParOf" srcId="{A8920CF4-00C9-4659-95D7-DDB95281311F}" destId="{95EB0F74-5D24-4B82-8B74-CEADE90A511E}" srcOrd="10" destOrd="0" presId="urn:microsoft.com/office/officeart/2005/8/layout/list1"/>
    <dgm:cxn modelId="{72CD0AEB-1C6D-4C55-97B2-A2F35E791C82}" type="presParOf" srcId="{A8920CF4-00C9-4659-95D7-DDB95281311F}" destId="{64D151B3-EFC3-4195-BE39-7C69BD4FAE68}" srcOrd="11" destOrd="0" presId="urn:microsoft.com/office/officeart/2005/8/layout/list1"/>
    <dgm:cxn modelId="{2B571395-F1BC-402C-B424-22DDB56A2A63}" type="presParOf" srcId="{A8920CF4-00C9-4659-95D7-DDB95281311F}" destId="{05FE426B-7012-49F6-B992-01188F914BCC}" srcOrd="12" destOrd="0" presId="urn:microsoft.com/office/officeart/2005/8/layout/list1"/>
    <dgm:cxn modelId="{2965A3C7-67C2-40E7-A9D6-AECF7CE9EDA6}" type="presParOf" srcId="{05FE426B-7012-49F6-B992-01188F914BCC}" destId="{B4D3E4AF-9116-437D-A88A-088B56D5D03C}" srcOrd="0" destOrd="0" presId="urn:microsoft.com/office/officeart/2005/8/layout/list1"/>
    <dgm:cxn modelId="{A12BB8AA-2222-4417-94C9-02CDEB84A3D3}" type="presParOf" srcId="{05FE426B-7012-49F6-B992-01188F914BCC}" destId="{ED8D2D20-1659-4073-8284-1EF0D6304314}" srcOrd="1" destOrd="0" presId="urn:microsoft.com/office/officeart/2005/8/layout/list1"/>
    <dgm:cxn modelId="{F1D835BF-41D2-44BB-BF38-4E108181248D}" type="presParOf" srcId="{A8920CF4-00C9-4659-95D7-DDB95281311F}" destId="{877D530F-D6FE-4DCA-8816-EB8AC0CFCE29}" srcOrd="13" destOrd="0" presId="urn:microsoft.com/office/officeart/2005/8/layout/list1"/>
    <dgm:cxn modelId="{DD88A239-0565-487B-B396-97926113C7DF}" type="presParOf" srcId="{A8920CF4-00C9-4659-95D7-DDB95281311F}" destId="{CC76FE69-EEB9-4366-B070-673BF98CC85F}" srcOrd="14" destOrd="0" presId="urn:microsoft.com/office/officeart/2005/8/layout/list1"/>
    <dgm:cxn modelId="{9CDD5203-5FD3-4E5B-AA08-532B99DE7835}" type="presParOf" srcId="{A8920CF4-00C9-4659-95D7-DDB95281311F}" destId="{375272BA-E669-4940-A987-DD54D0F5D58B}" srcOrd="15" destOrd="0" presId="urn:microsoft.com/office/officeart/2005/8/layout/list1"/>
    <dgm:cxn modelId="{2C3AC3E5-3336-4710-8B1A-A05A55479D92}" type="presParOf" srcId="{A8920CF4-00C9-4659-95D7-DDB95281311F}" destId="{DCAEA16D-8C60-4A41-A3FF-B37B636F5E1A}" srcOrd="16" destOrd="0" presId="urn:microsoft.com/office/officeart/2005/8/layout/list1"/>
    <dgm:cxn modelId="{C884CC2F-4DD2-4A53-86E8-1169BC9EBC14}" type="presParOf" srcId="{DCAEA16D-8C60-4A41-A3FF-B37B636F5E1A}" destId="{3D1FDF38-0347-4F5E-BC95-2E3BBCB18FE7}" srcOrd="0" destOrd="0" presId="urn:microsoft.com/office/officeart/2005/8/layout/list1"/>
    <dgm:cxn modelId="{B9300D99-3A16-4AD9-83D3-4F57D29864CF}" type="presParOf" srcId="{DCAEA16D-8C60-4A41-A3FF-B37B636F5E1A}" destId="{3B0BAE67-9EDB-4F7C-ADFB-B9F147C4F150}" srcOrd="1" destOrd="0" presId="urn:microsoft.com/office/officeart/2005/8/layout/list1"/>
    <dgm:cxn modelId="{B7C66DD2-0A62-46F5-BB15-FD0EC2B713BB}" type="presParOf" srcId="{A8920CF4-00C9-4659-95D7-DDB95281311F}" destId="{53D69D19-DB32-4716-8025-7F20A40EAC05}" srcOrd="17" destOrd="0" presId="urn:microsoft.com/office/officeart/2005/8/layout/list1"/>
    <dgm:cxn modelId="{5352E1B4-118F-4175-BE50-661AAD369EF4}" type="presParOf" srcId="{A8920CF4-00C9-4659-95D7-DDB95281311F}" destId="{5D2486A5-3FA0-4C12-A866-389228507224}"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FC166F-219E-437E-8BC3-0DDEBCE67ED8}"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826A10CD-A6A1-4C33-BA35-CA930C458EB1}">
      <dgm:prSet phldrT="[Text]" custT="1"/>
      <dgm:spPr>
        <a:solidFill>
          <a:srgbClr val="00B050"/>
        </a:solidFill>
      </dgm:spPr>
      <dgm:t>
        <a:bodyPr/>
        <a:lstStyle/>
        <a:p>
          <a:r>
            <a:rPr lang="en-US" sz="3200" b="1" dirty="0" err="1">
              <a:solidFill>
                <a:srgbClr val="002060"/>
              </a:solidFill>
              <a:latin typeface="Times New Roman" panose="02020603050405020304" pitchFamily="18" charset="0"/>
              <a:cs typeface="Times New Roman" panose="02020603050405020304" pitchFamily="18" charset="0"/>
            </a:rPr>
            <a:t>Các</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yếu</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tố</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đảm</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bảo</a:t>
          </a:r>
          <a:endParaRPr lang="en-US" sz="3200" b="1" dirty="0">
            <a:solidFill>
              <a:srgbClr val="002060"/>
            </a:solidFill>
            <a:latin typeface="Times New Roman" panose="02020603050405020304" pitchFamily="18" charset="0"/>
            <a:cs typeface="Times New Roman" panose="02020603050405020304" pitchFamily="18" charset="0"/>
          </a:endParaRPr>
        </a:p>
      </dgm:t>
    </dgm:pt>
    <dgm:pt modelId="{0A32E8BE-126F-4FDC-A9DD-60DAA411E425}" type="parTrans" cxnId="{87B0954D-4817-4E69-8D8B-85AC243E86A9}">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D7FB962F-5A19-4F69-BC68-E2B32F84E584}" type="sibTrans" cxnId="{87B0954D-4817-4E69-8D8B-85AC243E86A9}">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A4F347CE-1A85-4835-A249-D548311367EC}">
      <dgm:prSet phldrT="[Text]" custT="1"/>
      <dgm:spPr>
        <a:solidFill>
          <a:srgbClr val="00B0F0"/>
        </a:solidFill>
      </dgm:spPr>
      <dgm:t>
        <a:bodyPr/>
        <a:lstStyle/>
        <a:p>
          <a:r>
            <a:rPr lang="en-US" sz="2800" b="1" dirty="0">
              <a:solidFill>
                <a:srgbClr val="002060"/>
              </a:solidFill>
              <a:latin typeface="Times New Roman" panose="02020603050405020304" pitchFamily="18" charset="0"/>
              <a:cs typeface="Times New Roman" panose="02020603050405020304" pitchFamily="18" charset="0"/>
            </a:rPr>
            <a:t>T</a:t>
          </a:r>
          <a:r>
            <a:rPr lang="vi-VN" sz="2800" b="1" dirty="0">
              <a:solidFill>
                <a:srgbClr val="002060"/>
              </a:solidFill>
              <a:latin typeface="Times New Roman" panose="02020603050405020304" pitchFamily="18" charset="0"/>
              <a:cs typeface="Times New Roman" panose="02020603050405020304" pitchFamily="18" charset="0"/>
            </a:rPr>
            <a:t>in tưởng vào học sinh </a:t>
          </a:r>
          <a:endParaRPr lang="en-US" sz="2800" b="1" dirty="0">
            <a:solidFill>
              <a:srgbClr val="002060"/>
            </a:solidFill>
            <a:latin typeface="Times New Roman" panose="02020603050405020304" pitchFamily="18" charset="0"/>
            <a:cs typeface="Times New Roman" panose="02020603050405020304" pitchFamily="18" charset="0"/>
          </a:endParaRPr>
        </a:p>
      </dgm:t>
    </dgm:pt>
    <dgm:pt modelId="{6EFFC042-8DF9-405B-95C3-4C0359839372}" type="parTrans" cxnId="{74BF5F1F-62EB-4BF9-882C-492E75238869}">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D10C1263-16D7-45D8-A647-510E4F7CF475}" type="sibTrans" cxnId="{74BF5F1F-62EB-4BF9-882C-492E75238869}">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C56646BB-78B0-4419-97D7-C3D7FC2E7195}">
      <dgm:prSet custT="1"/>
      <dgm:spPr>
        <a:solidFill>
          <a:srgbClr val="00B0F0"/>
        </a:solidFill>
      </dgm:spPr>
      <dgm:t>
        <a:bodyPr/>
        <a:lstStyle/>
        <a:p>
          <a:r>
            <a:rPr lang="en-US" sz="2800" b="1" dirty="0">
              <a:solidFill>
                <a:srgbClr val="002060"/>
              </a:solidFill>
              <a:latin typeface="Times New Roman" panose="02020603050405020304" pitchFamily="18" charset="0"/>
              <a:cs typeface="Times New Roman" panose="02020603050405020304" pitchFamily="18" charset="0"/>
            </a:rPr>
            <a:t>K</a:t>
          </a:r>
          <a:r>
            <a:rPr lang="vi-VN" sz="2800" b="1" dirty="0">
              <a:solidFill>
                <a:srgbClr val="002060"/>
              </a:solidFill>
              <a:latin typeface="Times New Roman" panose="02020603050405020304" pitchFamily="18" charset="0"/>
              <a:cs typeface="Times New Roman" panose="02020603050405020304" pitchFamily="18" charset="0"/>
            </a:rPr>
            <a:t>hám phá các bài học một cách chủ động</a:t>
          </a:r>
          <a:endParaRPr lang="en-US" sz="2800" b="1" dirty="0">
            <a:solidFill>
              <a:srgbClr val="002060"/>
            </a:solidFill>
            <a:latin typeface="Times New Roman" panose="02020603050405020304" pitchFamily="18" charset="0"/>
            <a:cs typeface="Times New Roman" panose="02020603050405020304" pitchFamily="18" charset="0"/>
          </a:endParaRPr>
        </a:p>
      </dgm:t>
    </dgm:pt>
    <dgm:pt modelId="{B50D6BB2-ADE1-4AA3-9F30-F4B1ADB93FDF}" type="parTrans" cxnId="{262302CC-4734-428E-A8F6-5B4B4931E033}">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0EBECF86-1BB2-4767-9EA3-F53F308F8B7B}" type="sibTrans" cxnId="{262302CC-4734-428E-A8F6-5B4B4931E033}">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D53F683D-3DC1-4598-B916-3D001FD4AFAE}">
      <dgm:prSet custT="1"/>
      <dgm:spPr>
        <a:solidFill>
          <a:srgbClr val="00B0F0"/>
        </a:solidFill>
      </dgm:spPr>
      <dgm:t>
        <a:bodyPr/>
        <a:lstStyle/>
        <a:p>
          <a:pPr algn="ctr"/>
          <a:r>
            <a:rPr lang="vi-VN" sz="2800" b="1" dirty="0">
              <a:solidFill>
                <a:srgbClr val="002060"/>
              </a:solidFill>
              <a:latin typeface="Times New Roman" panose="02020603050405020304" pitchFamily="18" charset="0"/>
              <a:cs typeface="Times New Roman" panose="02020603050405020304" pitchFamily="18" charset="0"/>
            </a:rPr>
            <a:t>Thiết kế các hoạt động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tạo</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cơ</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hội</a:t>
          </a:r>
          <a:r>
            <a:rPr lang="vi-VN"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để</a:t>
          </a:r>
          <a:r>
            <a:rPr lang="en-US" sz="2800" b="1" dirty="0">
              <a:solidFill>
                <a:srgbClr val="002060"/>
              </a:solidFill>
              <a:latin typeface="Times New Roman" panose="02020603050405020304" pitchFamily="18" charset="0"/>
              <a:cs typeface="Times New Roman" panose="02020603050405020304" pitchFamily="18" charset="0"/>
            </a:rPr>
            <a:t> HS </a:t>
          </a:r>
          <a:r>
            <a:rPr lang="vi-VN" sz="2800" b="1" dirty="0">
              <a:solidFill>
                <a:srgbClr val="002060"/>
              </a:solidFill>
              <a:latin typeface="Times New Roman" panose="02020603050405020304" pitchFamily="18" charset="0"/>
              <a:cs typeface="Times New Roman" panose="02020603050405020304" pitchFamily="18" charset="0"/>
            </a:rPr>
            <a:t>đưa ra ý tưởng,</a:t>
          </a:r>
          <a:r>
            <a:rPr lang="en-US" sz="2800" b="1" dirty="0">
              <a:solidFill>
                <a:srgbClr val="002060"/>
              </a:solidFill>
              <a:latin typeface="Times New Roman" panose="02020603050405020304" pitchFamily="18" charset="0"/>
              <a:cs typeface="Times New Roman" panose="02020603050405020304" pitchFamily="18" charset="0"/>
            </a:rPr>
            <a:t> ý </a:t>
          </a:r>
          <a:r>
            <a:rPr lang="en-US" sz="2800" b="1" dirty="0" err="1">
              <a:solidFill>
                <a:srgbClr val="002060"/>
              </a:solidFill>
              <a:latin typeface="Times New Roman" panose="02020603050405020304" pitchFamily="18" charset="0"/>
              <a:cs typeface="Times New Roman" panose="02020603050405020304" pitchFamily="18" charset="0"/>
            </a:rPr>
            <a:t>kiến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cá</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nhân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lựa</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chọn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cách</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học</a:t>
          </a:r>
          <a:r>
            <a:rPr lang="vi-VN" sz="2800" b="1" dirty="0">
              <a:solidFill>
                <a:srgbClr val="002060"/>
              </a:solidFill>
              <a:latin typeface="Times New Roman" panose="02020603050405020304" pitchFamily="18" charset="0"/>
              <a:cs typeface="Times New Roman" panose="02020603050405020304" pitchFamily="18" charset="0"/>
            </a:rPr>
            <a:t> phù hợp với sở thích, năng lực…</a:t>
          </a:r>
          <a:endParaRPr lang="en-US" sz="2800" b="1" dirty="0">
            <a:solidFill>
              <a:srgbClr val="002060"/>
            </a:solidFill>
            <a:latin typeface="Times New Roman" panose="02020603050405020304" pitchFamily="18" charset="0"/>
            <a:cs typeface="Times New Roman" panose="02020603050405020304" pitchFamily="18" charset="0"/>
          </a:endParaRPr>
        </a:p>
      </dgm:t>
    </dgm:pt>
    <dgm:pt modelId="{0EB24287-28A7-446F-9AD8-60F0B5A177CD}" type="parTrans" cxnId="{C058FF6E-6C37-4A58-AFA4-AE60D74917DA}">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8C58D9CC-8FD8-4554-8099-96C502FA7A68}" type="sibTrans" cxnId="{C058FF6E-6C37-4A58-AFA4-AE60D74917DA}">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DAD5A7D2-AA46-4B56-BF73-3EFEE863FE65}" type="pres">
      <dgm:prSet presAssocID="{5FFC166F-219E-437E-8BC3-0DDEBCE67ED8}" presName="hierChild1" presStyleCnt="0">
        <dgm:presLayoutVars>
          <dgm:orgChart val="1"/>
          <dgm:chPref val="1"/>
          <dgm:dir/>
          <dgm:animOne val="branch"/>
          <dgm:animLvl val="lvl"/>
          <dgm:resizeHandles/>
        </dgm:presLayoutVars>
      </dgm:prSet>
      <dgm:spPr/>
      <dgm:t>
        <a:bodyPr/>
        <a:lstStyle/>
        <a:p>
          <a:endParaRPr lang="en-US"/>
        </a:p>
      </dgm:t>
    </dgm:pt>
    <dgm:pt modelId="{2D1D9AD0-FEBC-49B9-8F60-911C750221EA}" type="pres">
      <dgm:prSet presAssocID="{826A10CD-A6A1-4C33-BA35-CA930C458EB1}" presName="hierRoot1" presStyleCnt="0">
        <dgm:presLayoutVars>
          <dgm:hierBranch val="init"/>
        </dgm:presLayoutVars>
      </dgm:prSet>
      <dgm:spPr/>
    </dgm:pt>
    <dgm:pt modelId="{DB6F0769-E4D9-4937-A712-96A518551B57}" type="pres">
      <dgm:prSet presAssocID="{826A10CD-A6A1-4C33-BA35-CA930C458EB1}" presName="rootComposite1" presStyleCnt="0"/>
      <dgm:spPr/>
    </dgm:pt>
    <dgm:pt modelId="{BEE7DA41-76D8-43B2-963D-2F8DF857ABDB}" type="pres">
      <dgm:prSet presAssocID="{826A10CD-A6A1-4C33-BA35-CA930C458EB1}" presName="rootText1" presStyleLbl="node0" presStyleIdx="0" presStyleCnt="1">
        <dgm:presLayoutVars>
          <dgm:chPref val="3"/>
        </dgm:presLayoutVars>
      </dgm:prSet>
      <dgm:spPr/>
      <dgm:t>
        <a:bodyPr/>
        <a:lstStyle/>
        <a:p>
          <a:endParaRPr lang="en-US"/>
        </a:p>
      </dgm:t>
    </dgm:pt>
    <dgm:pt modelId="{7E32280A-C2C9-4E38-9F26-7C7ADEE270BD}" type="pres">
      <dgm:prSet presAssocID="{826A10CD-A6A1-4C33-BA35-CA930C458EB1}" presName="rootConnector1" presStyleLbl="node1" presStyleIdx="0" presStyleCnt="0"/>
      <dgm:spPr/>
      <dgm:t>
        <a:bodyPr/>
        <a:lstStyle/>
        <a:p>
          <a:endParaRPr lang="en-US"/>
        </a:p>
      </dgm:t>
    </dgm:pt>
    <dgm:pt modelId="{ABB31243-6ABA-41A8-88B0-7B23641AE965}" type="pres">
      <dgm:prSet presAssocID="{826A10CD-A6A1-4C33-BA35-CA930C458EB1}" presName="hierChild2" presStyleCnt="0"/>
      <dgm:spPr/>
    </dgm:pt>
    <dgm:pt modelId="{FCB98D70-DDD5-4731-8735-3ADCB2498357}" type="pres">
      <dgm:prSet presAssocID="{6EFFC042-8DF9-405B-95C3-4C0359839372}" presName="Name64" presStyleLbl="parChTrans1D2" presStyleIdx="0" presStyleCnt="3"/>
      <dgm:spPr/>
      <dgm:t>
        <a:bodyPr/>
        <a:lstStyle/>
        <a:p>
          <a:endParaRPr lang="en-US"/>
        </a:p>
      </dgm:t>
    </dgm:pt>
    <dgm:pt modelId="{9EED63F7-A0CD-4A85-8259-1841B5982758}" type="pres">
      <dgm:prSet presAssocID="{A4F347CE-1A85-4835-A249-D548311367EC}" presName="hierRoot2" presStyleCnt="0">
        <dgm:presLayoutVars>
          <dgm:hierBranch val="init"/>
        </dgm:presLayoutVars>
      </dgm:prSet>
      <dgm:spPr/>
    </dgm:pt>
    <dgm:pt modelId="{96C4159D-1D27-4717-B30B-C87EF0FE2DAE}" type="pres">
      <dgm:prSet presAssocID="{A4F347CE-1A85-4835-A249-D548311367EC}" presName="rootComposite" presStyleCnt="0"/>
      <dgm:spPr/>
    </dgm:pt>
    <dgm:pt modelId="{AC9F3C09-C3F0-44F0-B591-73C81F86595E}" type="pres">
      <dgm:prSet presAssocID="{A4F347CE-1A85-4835-A249-D548311367EC}" presName="rootText" presStyleLbl="node2" presStyleIdx="0" presStyleCnt="3">
        <dgm:presLayoutVars>
          <dgm:chPref val="3"/>
        </dgm:presLayoutVars>
      </dgm:prSet>
      <dgm:spPr/>
      <dgm:t>
        <a:bodyPr/>
        <a:lstStyle/>
        <a:p>
          <a:endParaRPr lang="en-US"/>
        </a:p>
      </dgm:t>
    </dgm:pt>
    <dgm:pt modelId="{5D061517-591A-4967-86E9-020E790EDDFE}" type="pres">
      <dgm:prSet presAssocID="{A4F347CE-1A85-4835-A249-D548311367EC}" presName="rootConnector" presStyleLbl="node2" presStyleIdx="0" presStyleCnt="3"/>
      <dgm:spPr/>
      <dgm:t>
        <a:bodyPr/>
        <a:lstStyle/>
        <a:p>
          <a:endParaRPr lang="en-US"/>
        </a:p>
      </dgm:t>
    </dgm:pt>
    <dgm:pt modelId="{296AF39C-11D5-406B-AC17-0F8826E3C0E5}" type="pres">
      <dgm:prSet presAssocID="{A4F347CE-1A85-4835-A249-D548311367EC}" presName="hierChild4" presStyleCnt="0"/>
      <dgm:spPr/>
    </dgm:pt>
    <dgm:pt modelId="{6768E01D-8691-4B2E-8228-326AC86E393A}" type="pres">
      <dgm:prSet presAssocID="{A4F347CE-1A85-4835-A249-D548311367EC}" presName="hierChild5" presStyleCnt="0"/>
      <dgm:spPr/>
    </dgm:pt>
    <dgm:pt modelId="{C710C75E-764A-4CFE-A6DD-3D40A9033384}" type="pres">
      <dgm:prSet presAssocID="{B50D6BB2-ADE1-4AA3-9F30-F4B1ADB93FDF}" presName="Name64" presStyleLbl="parChTrans1D2" presStyleIdx="1" presStyleCnt="3"/>
      <dgm:spPr/>
      <dgm:t>
        <a:bodyPr/>
        <a:lstStyle/>
        <a:p>
          <a:endParaRPr lang="en-US"/>
        </a:p>
      </dgm:t>
    </dgm:pt>
    <dgm:pt modelId="{ADC5A36A-A140-4A15-9462-489245023718}" type="pres">
      <dgm:prSet presAssocID="{C56646BB-78B0-4419-97D7-C3D7FC2E7195}" presName="hierRoot2" presStyleCnt="0">
        <dgm:presLayoutVars>
          <dgm:hierBranch val="init"/>
        </dgm:presLayoutVars>
      </dgm:prSet>
      <dgm:spPr/>
    </dgm:pt>
    <dgm:pt modelId="{E493F1E2-45A9-4BC4-9FF1-24ACBEB4EE15}" type="pres">
      <dgm:prSet presAssocID="{C56646BB-78B0-4419-97D7-C3D7FC2E7195}" presName="rootComposite" presStyleCnt="0"/>
      <dgm:spPr/>
    </dgm:pt>
    <dgm:pt modelId="{44EDB2DC-4BE8-49AB-A48C-663486E53C9F}" type="pres">
      <dgm:prSet presAssocID="{C56646BB-78B0-4419-97D7-C3D7FC2E7195}" presName="rootText" presStyleLbl="node2" presStyleIdx="1" presStyleCnt="3" custScaleY="138196">
        <dgm:presLayoutVars>
          <dgm:chPref val="3"/>
        </dgm:presLayoutVars>
      </dgm:prSet>
      <dgm:spPr/>
      <dgm:t>
        <a:bodyPr/>
        <a:lstStyle/>
        <a:p>
          <a:endParaRPr lang="en-US"/>
        </a:p>
      </dgm:t>
    </dgm:pt>
    <dgm:pt modelId="{403AA0E5-6666-471A-B6C6-294F001F3375}" type="pres">
      <dgm:prSet presAssocID="{C56646BB-78B0-4419-97D7-C3D7FC2E7195}" presName="rootConnector" presStyleLbl="node2" presStyleIdx="1" presStyleCnt="3"/>
      <dgm:spPr/>
      <dgm:t>
        <a:bodyPr/>
        <a:lstStyle/>
        <a:p>
          <a:endParaRPr lang="en-US"/>
        </a:p>
      </dgm:t>
    </dgm:pt>
    <dgm:pt modelId="{C53E469B-D66F-44A6-B7EC-07E9E28995BE}" type="pres">
      <dgm:prSet presAssocID="{C56646BB-78B0-4419-97D7-C3D7FC2E7195}" presName="hierChild4" presStyleCnt="0"/>
      <dgm:spPr/>
    </dgm:pt>
    <dgm:pt modelId="{E1D71123-9EEB-41ED-8D52-159B3CC138AA}" type="pres">
      <dgm:prSet presAssocID="{C56646BB-78B0-4419-97D7-C3D7FC2E7195}" presName="hierChild5" presStyleCnt="0"/>
      <dgm:spPr/>
    </dgm:pt>
    <dgm:pt modelId="{CA15A5D1-27D4-443E-988B-BCFA192FB3D1}" type="pres">
      <dgm:prSet presAssocID="{0EB24287-28A7-446F-9AD8-60F0B5A177CD}" presName="Name64" presStyleLbl="parChTrans1D2" presStyleIdx="2" presStyleCnt="3"/>
      <dgm:spPr/>
      <dgm:t>
        <a:bodyPr/>
        <a:lstStyle/>
        <a:p>
          <a:endParaRPr lang="en-US"/>
        </a:p>
      </dgm:t>
    </dgm:pt>
    <dgm:pt modelId="{E34A10A1-24CE-41C5-A0A2-89AF2FD150FB}" type="pres">
      <dgm:prSet presAssocID="{D53F683D-3DC1-4598-B916-3D001FD4AFAE}" presName="hierRoot2" presStyleCnt="0">
        <dgm:presLayoutVars>
          <dgm:hierBranch val="init"/>
        </dgm:presLayoutVars>
      </dgm:prSet>
      <dgm:spPr/>
    </dgm:pt>
    <dgm:pt modelId="{1A51D29D-B20A-43F0-BAEF-BAEB9CAE0053}" type="pres">
      <dgm:prSet presAssocID="{D53F683D-3DC1-4598-B916-3D001FD4AFAE}" presName="rootComposite" presStyleCnt="0"/>
      <dgm:spPr/>
    </dgm:pt>
    <dgm:pt modelId="{41027322-8DDD-4DBF-A3F8-256C5B5B1CBB}" type="pres">
      <dgm:prSet presAssocID="{D53F683D-3DC1-4598-B916-3D001FD4AFAE}" presName="rootText" presStyleLbl="node2" presStyleIdx="2" presStyleCnt="3" custScaleY="235769">
        <dgm:presLayoutVars>
          <dgm:chPref val="3"/>
        </dgm:presLayoutVars>
      </dgm:prSet>
      <dgm:spPr/>
      <dgm:t>
        <a:bodyPr/>
        <a:lstStyle/>
        <a:p>
          <a:endParaRPr lang="en-US"/>
        </a:p>
      </dgm:t>
    </dgm:pt>
    <dgm:pt modelId="{D0FA5087-87FA-48E7-89C9-71734CB6E42B}" type="pres">
      <dgm:prSet presAssocID="{D53F683D-3DC1-4598-B916-3D001FD4AFAE}" presName="rootConnector" presStyleLbl="node2" presStyleIdx="2" presStyleCnt="3"/>
      <dgm:spPr/>
      <dgm:t>
        <a:bodyPr/>
        <a:lstStyle/>
        <a:p>
          <a:endParaRPr lang="en-US"/>
        </a:p>
      </dgm:t>
    </dgm:pt>
    <dgm:pt modelId="{5F340959-039A-49D8-82E9-BE77F3C2423F}" type="pres">
      <dgm:prSet presAssocID="{D53F683D-3DC1-4598-B916-3D001FD4AFAE}" presName="hierChild4" presStyleCnt="0"/>
      <dgm:spPr/>
    </dgm:pt>
    <dgm:pt modelId="{C94D29F3-9597-4995-BF1A-B3DCD4957552}" type="pres">
      <dgm:prSet presAssocID="{D53F683D-3DC1-4598-B916-3D001FD4AFAE}" presName="hierChild5" presStyleCnt="0"/>
      <dgm:spPr/>
    </dgm:pt>
    <dgm:pt modelId="{E757DADF-3A94-42E2-A17B-72B02107F4A6}" type="pres">
      <dgm:prSet presAssocID="{826A10CD-A6A1-4C33-BA35-CA930C458EB1}" presName="hierChild3" presStyleCnt="0"/>
      <dgm:spPr/>
    </dgm:pt>
  </dgm:ptLst>
  <dgm:cxnLst>
    <dgm:cxn modelId="{55B94731-1A3A-43C6-996F-2A749DEA31E2}" type="presOf" srcId="{6EFFC042-8DF9-405B-95C3-4C0359839372}" destId="{FCB98D70-DDD5-4731-8735-3ADCB2498357}" srcOrd="0" destOrd="0" presId="urn:microsoft.com/office/officeart/2009/3/layout/HorizontalOrganizationChart"/>
    <dgm:cxn modelId="{059AAF59-79A2-401A-BD8D-FD2328B15D4D}" type="presOf" srcId="{0EB24287-28A7-446F-9AD8-60F0B5A177CD}" destId="{CA15A5D1-27D4-443E-988B-BCFA192FB3D1}" srcOrd="0" destOrd="0" presId="urn:microsoft.com/office/officeart/2009/3/layout/HorizontalOrganizationChart"/>
    <dgm:cxn modelId="{87B0954D-4817-4E69-8D8B-85AC243E86A9}" srcId="{5FFC166F-219E-437E-8BC3-0DDEBCE67ED8}" destId="{826A10CD-A6A1-4C33-BA35-CA930C458EB1}" srcOrd="0" destOrd="0" parTransId="{0A32E8BE-126F-4FDC-A9DD-60DAA411E425}" sibTransId="{D7FB962F-5A19-4F69-BC68-E2B32F84E584}"/>
    <dgm:cxn modelId="{262302CC-4734-428E-A8F6-5B4B4931E033}" srcId="{826A10CD-A6A1-4C33-BA35-CA930C458EB1}" destId="{C56646BB-78B0-4419-97D7-C3D7FC2E7195}" srcOrd="1" destOrd="0" parTransId="{B50D6BB2-ADE1-4AA3-9F30-F4B1ADB93FDF}" sibTransId="{0EBECF86-1BB2-4767-9EA3-F53F308F8B7B}"/>
    <dgm:cxn modelId="{9A6AEA49-D519-49C8-A964-6AE435939D4C}" type="presOf" srcId="{5FFC166F-219E-437E-8BC3-0DDEBCE67ED8}" destId="{DAD5A7D2-AA46-4B56-BF73-3EFEE863FE65}" srcOrd="0" destOrd="0" presId="urn:microsoft.com/office/officeart/2009/3/layout/HorizontalOrganizationChart"/>
    <dgm:cxn modelId="{1AD45D96-5DC2-44F9-A6BB-6472AEDAF8BA}" type="presOf" srcId="{A4F347CE-1A85-4835-A249-D548311367EC}" destId="{AC9F3C09-C3F0-44F0-B591-73C81F86595E}" srcOrd="0" destOrd="0" presId="urn:microsoft.com/office/officeart/2009/3/layout/HorizontalOrganizationChart"/>
    <dgm:cxn modelId="{BC6C7E4B-1A1A-43C7-B51E-86A57EEFA150}" type="presOf" srcId="{A4F347CE-1A85-4835-A249-D548311367EC}" destId="{5D061517-591A-4967-86E9-020E790EDDFE}" srcOrd="1" destOrd="0" presId="urn:microsoft.com/office/officeart/2009/3/layout/HorizontalOrganizationChart"/>
    <dgm:cxn modelId="{74BF5F1F-62EB-4BF9-882C-492E75238869}" srcId="{826A10CD-A6A1-4C33-BA35-CA930C458EB1}" destId="{A4F347CE-1A85-4835-A249-D548311367EC}" srcOrd="0" destOrd="0" parTransId="{6EFFC042-8DF9-405B-95C3-4C0359839372}" sibTransId="{D10C1263-16D7-45D8-A647-510E4F7CF475}"/>
    <dgm:cxn modelId="{70777B50-FE3F-4510-AA6B-4B9457A39571}" type="presOf" srcId="{C56646BB-78B0-4419-97D7-C3D7FC2E7195}" destId="{44EDB2DC-4BE8-49AB-A48C-663486E53C9F}" srcOrd="0" destOrd="0" presId="urn:microsoft.com/office/officeart/2009/3/layout/HorizontalOrganizationChart"/>
    <dgm:cxn modelId="{8C961ED7-2A9A-4B5E-86FF-3593356EB4B2}" type="presOf" srcId="{D53F683D-3DC1-4598-B916-3D001FD4AFAE}" destId="{41027322-8DDD-4DBF-A3F8-256C5B5B1CBB}" srcOrd="0" destOrd="0" presId="urn:microsoft.com/office/officeart/2009/3/layout/HorizontalOrganizationChart"/>
    <dgm:cxn modelId="{39FD2F69-3E9C-4347-B945-9736B9D1F72B}" type="presOf" srcId="{D53F683D-3DC1-4598-B916-3D001FD4AFAE}" destId="{D0FA5087-87FA-48E7-89C9-71734CB6E42B}" srcOrd="1" destOrd="0" presId="urn:microsoft.com/office/officeart/2009/3/layout/HorizontalOrganizationChart"/>
    <dgm:cxn modelId="{641A459E-E641-456D-A5C5-FA8BE9B35874}" type="presOf" srcId="{B50D6BB2-ADE1-4AA3-9F30-F4B1ADB93FDF}" destId="{C710C75E-764A-4CFE-A6DD-3D40A9033384}" srcOrd="0" destOrd="0" presId="urn:microsoft.com/office/officeart/2009/3/layout/HorizontalOrganizationChart"/>
    <dgm:cxn modelId="{F87AC53D-2F18-423D-AC19-5F23DE8BD43B}" type="presOf" srcId="{826A10CD-A6A1-4C33-BA35-CA930C458EB1}" destId="{BEE7DA41-76D8-43B2-963D-2F8DF857ABDB}" srcOrd="0" destOrd="0" presId="urn:microsoft.com/office/officeart/2009/3/layout/HorizontalOrganizationChart"/>
    <dgm:cxn modelId="{0307C0F7-E663-40C2-BB15-2AA1382549AC}" type="presOf" srcId="{C56646BB-78B0-4419-97D7-C3D7FC2E7195}" destId="{403AA0E5-6666-471A-B6C6-294F001F3375}" srcOrd="1" destOrd="0" presId="urn:microsoft.com/office/officeart/2009/3/layout/HorizontalOrganizationChart"/>
    <dgm:cxn modelId="{C058FF6E-6C37-4A58-AFA4-AE60D74917DA}" srcId="{826A10CD-A6A1-4C33-BA35-CA930C458EB1}" destId="{D53F683D-3DC1-4598-B916-3D001FD4AFAE}" srcOrd="2" destOrd="0" parTransId="{0EB24287-28A7-446F-9AD8-60F0B5A177CD}" sibTransId="{8C58D9CC-8FD8-4554-8099-96C502FA7A68}"/>
    <dgm:cxn modelId="{86B060B8-93E6-4CCC-8854-35F54E38B02F}" type="presOf" srcId="{826A10CD-A6A1-4C33-BA35-CA930C458EB1}" destId="{7E32280A-C2C9-4E38-9F26-7C7ADEE270BD}" srcOrd="1" destOrd="0" presId="urn:microsoft.com/office/officeart/2009/3/layout/HorizontalOrganizationChart"/>
    <dgm:cxn modelId="{CDFA62B5-848F-42A3-9975-CDEAB5D32B62}" type="presParOf" srcId="{DAD5A7D2-AA46-4B56-BF73-3EFEE863FE65}" destId="{2D1D9AD0-FEBC-49B9-8F60-911C750221EA}" srcOrd="0" destOrd="0" presId="urn:microsoft.com/office/officeart/2009/3/layout/HorizontalOrganizationChart"/>
    <dgm:cxn modelId="{3119832D-16F9-446C-B811-368A3F256FF0}" type="presParOf" srcId="{2D1D9AD0-FEBC-49B9-8F60-911C750221EA}" destId="{DB6F0769-E4D9-4937-A712-96A518551B57}" srcOrd="0" destOrd="0" presId="urn:microsoft.com/office/officeart/2009/3/layout/HorizontalOrganizationChart"/>
    <dgm:cxn modelId="{660699F6-0D2F-4CC1-BC50-4C7CF275C017}" type="presParOf" srcId="{DB6F0769-E4D9-4937-A712-96A518551B57}" destId="{BEE7DA41-76D8-43B2-963D-2F8DF857ABDB}" srcOrd="0" destOrd="0" presId="urn:microsoft.com/office/officeart/2009/3/layout/HorizontalOrganizationChart"/>
    <dgm:cxn modelId="{01D0A50B-015C-4B48-B41A-57B4D5542BBB}" type="presParOf" srcId="{DB6F0769-E4D9-4937-A712-96A518551B57}" destId="{7E32280A-C2C9-4E38-9F26-7C7ADEE270BD}" srcOrd="1" destOrd="0" presId="urn:microsoft.com/office/officeart/2009/3/layout/HorizontalOrganizationChart"/>
    <dgm:cxn modelId="{16317EF5-4868-4499-8CB8-A9293B17FF51}" type="presParOf" srcId="{2D1D9AD0-FEBC-49B9-8F60-911C750221EA}" destId="{ABB31243-6ABA-41A8-88B0-7B23641AE965}" srcOrd="1" destOrd="0" presId="urn:microsoft.com/office/officeart/2009/3/layout/HorizontalOrganizationChart"/>
    <dgm:cxn modelId="{2254C05E-AD66-46CB-9504-71832A652F4E}" type="presParOf" srcId="{ABB31243-6ABA-41A8-88B0-7B23641AE965}" destId="{FCB98D70-DDD5-4731-8735-3ADCB2498357}" srcOrd="0" destOrd="0" presId="urn:microsoft.com/office/officeart/2009/3/layout/HorizontalOrganizationChart"/>
    <dgm:cxn modelId="{4100D051-280A-4974-89F8-4491D8368518}" type="presParOf" srcId="{ABB31243-6ABA-41A8-88B0-7B23641AE965}" destId="{9EED63F7-A0CD-4A85-8259-1841B5982758}" srcOrd="1" destOrd="0" presId="urn:microsoft.com/office/officeart/2009/3/layout/HorizontalOrganizationChart"/>
    <dgm:cxn modelId="{926C4A15-4905-49D3-B4ED-F41BD5F7AABA}" type="presParOf" srcId="{9EED63F7-A0CD-4A85-8259-1841B5982758}" destId="{96C4159D-1D27-4717-B30B-C87EF0FE2DAE}" srcOrd="0" destOrd="0" presId="urn:microsoft.com/office/officeart/2009/3/layout/HorizontalOrganizationChart"/>
    <dgm:cxn modelId="{831B6E0C-6D1C-4EDD-9186-4D73D9CBE8C3}" type="presParOf" srcId="{96C4159D-1D27-4717-B30B-C87EF0FE2DAE}" destId="{AC9F3C09-C3F0-44F0-B591-73C81F86595E}" srcOrd="0" destOrd="0" presId="urn:microsoft.com/office/officeart/2009/3/layout/HorizontalOrganizationChart"/>
    <dgm:cxn modelId="{0CDF9E8B-3ED5-48B2-9F80-3501A0A967E3}" type="presParOf" srcId="{96C4159D-1D27-4717-B30B-C87EF0FE2DAE}" destId="{5D061517-591A-4967-86E9-020E790EDDFE}" srcOrd="1" destOrd="0" presId="urn:microsoft.com/office/officeart/2009/3/layout/HorizontalOrganizationChart"/>
    <dgm:cxn modelId="{6328039F-DD26-432D-ACAC-F2699EA6481B}" type="presParOf" srcId="{9EED63F7-A0CD-4A85-8259-1841B5982758}" destId="{296AF39C-11D5-406B-AC17-0F8826E3C0E5}" srcOrd="1" destOrd="0" presId="urn:microsoft.com/office/officeart/2009/3/layout/HorizontalOrganizationChart"/>
    <dgm:cxn modelId="{DB2995D8-0A06-4720-9EE2-CA626F4162FD}" type="presParOf" srcId="{9EED63F7-A0CD-4A85-8259-1841B5982758}" destId="{6768E01D-8691-4B2E-8228-326AC86E393A}" srcOrd="2" destOrd="0" presId="urn:microsoft.com/office/officeart/2009/3/layout/HorizontalOrganizationChart"/>
    <dgm:cxn modelId="{F77A6C8F-73B9-4BA0-B9EC-732B7FD8C038}" type="presParOf" srcId="{ABB31243-6ABA-41A8-88B0-7B23641AE965}" destId="{C710C75E-764A-4CFE-A6DD-3D40A9033384}" srcOrd="2" destOrd="0" presId="urn:microsoft.com/office/officeart/2009/3/layout/HorizontalOrganizationChart"/>
    <dgm:cxn modelId="{B3851228-2C9C-44AC-9CC7-C36D68231EDA}" type="presParOf" srcId="{ABB31243-6ABA-41A8-88B0-7B23641AE965}" destId="{ADC5A36A-A140-4A15-9462-489245023718}" srcOrd="3" destOrd="0" presId="urn:microsoft.com/office/officeart/2009/3/layout/HorizontalOrganizationChart"/>
    <dgm:cxn modelId="{2A104E4D-2423-4EF4-AC5B-C51BF55AC03C}" type="presParOf" srcId="{ADC5A36A-A140-4A15-9462-489245023718}" destId="{E493F1E2-45A9-4BC4-9FF1-24ACBEB4EE15}" srcOrd="0" destOrd="0" presId="urn:microsoft.com/office/officeart/2009/3/layout/HorizontalOrganizationChart"/>
    <dgm:cxn modelId="{787A0B27-9121-49D6-8F72-761BC57C53DC}" type="presParOf" srcId="{E493F1E2-45A9-4BC4-9FF1-24ACBEB4EE15}" destId="{44EDB2DC-4BE8-49AB-A48C-663486E53C9F}" srcOrd="0" destOrd="0" presId="urn:microsoft.com/office/officeart/2009/3/layout/HorizontalOrganizationChart"/>
    <dgm:cxn modelId="{7DA72CF4-9ED9-4EE0-B80B-7E3846C2E9C6}" type="presParOf" srcId="{E493F1E2-45A9-4BC4-9FF1-24ACBEB4EE15}" destId="{403AA0E5-6666-471A-B6C6-294F001F3375}" srcOrd="1" destOrd="0" presId="urn:microsoft.com/office/officeart/2009/3/layout/HorizontalOrganizationChart"/>
    <dgm:cxn modelId="{0A9AE592-BF3F-4C57-864B-48F808F8AB2B}" type="presParOf" srcId="{ADC5A36A-A140-4A15-9462-489245023718}" destId="{C53E469B-D66F-44A6-B7EC-07E9E28995BE}" srcOrd="1" destOrd="0" presId="urn:microsoft.com/office/officeart/2009/3/layout/HorizontalOrganizationChart"/>
    <dgm:cxn modelId="{9F0EDAA3-EA93-4FB5-BF49-FF24B91A3E68}" type="presParOf" srcId="{ADC5A36A-A140-4A15-9462-489245023718}" destId="{E1D71123-9EEB-41ED-8D52-159B3CC138AA}" srcOrd="2" destOrd="0" presId="urn:microsoft.com/office/officeart/2009/3/layout/HorizontalOrganizationChart"/>
    <dgm:cxn modelId="{6EFE2F08-8273-4105-8223-B4F294C2BD12}" type="presParOf" srcId="{ABB31243-6ABA-41A8-88B0-7B23641AE965}" destId="{CA15A5D1-27D4-443E-988B-BCFA192FB3D1}" srcOrd="4" destOrd="0" presId="urn:microsoft.com/office/officeart/2009/3/layout/HorizontalOrganizationChart"/>
    <dgm:cxn modelId="{FC039EDB-4355-4C6D-9CFC-D9E1F83E5244}" type="presParOf" srcId="{ABB31243-6ABA-41A8-88B0-7B23641AE965}" destId="{E34A10A1-24CE-41C5-A0A2-89AF2FD150FB}" srcOrd="5" destOrd="0" presId="urn:microsoft.com/office/officeart/2009/3/layout/HorizontalOrganizationChart"/>
    <dgm:cxn modelId="{E337F910-9FA2-49B6-B698-C6A38843C07B}" type="presParOf" srcId="{E34A10A1-24CE-41C5-A0A2-89AF2FD150FB}" destId="{1A51D29D-B20A-43F0-BAEF-BAEB9CAE0053}" srcOrd="0" destOrd="0" presId="urn:microsoft.com/office/officeart/2009/3/layout/HorizontalOrganizationChart"/>
    <dgm:cxn modelId="{7F6AEC9B-5E17-4A7D-A4E3-516127365299}" type="presParOf" srcId="{1A51D29D-B20A-43F0-BAEF-BAEB9CAE0053}" destId="{41027322-8DDD-4DBF-A3F8-256C5B5B1CBB}" srcOrd="0" destOrd="0" presId="urn:microsoft.com/office/officeart/2009/3/layout/HorizontalOrganizationChart"/>
    <dgm:cxn modelId="{23FBB1D5-E5A4-42DB-91B9-234A9E624F3C}" type="presParOf" srcId="{1A51D29D-B20A-43F0-BAEF-BAEB9CAE0053}" destId="{D0FA5087-87FA-48E7-89C9-71734CB6E42B}" srcOrd="1" destOrd="0" presId="urn:microsoft.com/office/officeart/2009/3/layout/HorizontalOrganizationChart"/>
    <dgm:cxn modelId="{5158CA6D-CF0B-4B3D-892D-45223F9323AC}" type="presParOf" srcId="{E34A10A1-24CE-41C5-A0A2-89AF2FD150FB}" destId="{5F340959-039A-49D8-82E9-BE77F3C2423F}" srcOrd="1" destOrd="0" presId="urn:microsoft.com/office/officeart/2009/3/layout/HorizontalOrganizationChart"/>
    <dgm:cxn modelId="{66EB1316-862E-4BC8-BB49-16209065C2F7}" type="presParOf" srcId="{E34A10A1-24CE-41C5-A0A2-89AF2FD150FB}" destId="{C94D29F3-9597-4995-BF1A-B3DCD4957552}" srcOrd="2" destOrd="0" presId="urn:microsoft.com/office/officeart/2009/3/layout/HorizontalOrganizationChart"/>
    <dgm:cxn modelId="{6FC7F209-5C52-4852-9118-165CB3DAD8B9}" type="presParOf" srcId="{2D1D9AD0-FEBC-49B9-8F60-911C750221EA}" destId="{E757DADF-3A94-42E2-A17B-72B02107F4A6}"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FC166F-219E-437E-8BC3-0DDEBCE67ED8}"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826A10CD-A6A1-4C33-BA35-CA930C458EB1}">
      <dgm:prSet phldrT="[Text]" custT="1"/>
      <dgm:spPr>
        <a:solidFill>
          <a:srgbClr val="00B050"/>
        </a:solidFill>
      </dgm:spPr>
      <dgm:t>
        <a:bodyPr/>
        <a:lstStyle/>
        <a:p>
          <a:r>
            <a:rPr lang="en-US" sz="2800" b="1" dirty="0" err="1">
              <a:solidFill>
                <a:srgbClr val="002060"/>
              </a:solidFill>
              <a:latin typeface="Times New Roman" panose="02020603050405020304" pitchFamily="18" charset="0"/>
              <a:cs typeface="Times New Roman" panose="02020603050405020304" pitchFamily="18" charset="0"/>
            </a:rPr>
            <a:t>Các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yếu</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tố</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đảm</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bảo</a:t>
          </a:r>
          <a:endParaRPr lang="en-US" sz="2800" b="1" dirty="0">
            <a:solidFill>
              <a:srgbClr val="002060"/>
            </a:solidFill>
            <a:latin typeface="Times New Roman" panose="02020603050405020304" pitchFamily="18" charset="0"/>
            <a:cs typeface="Times New Roman" panose="02020603050405020304" pitchFamily="18" charset="0"/>
          </a:endParaRPr>
        </a:p>
      </dgm:t>
    </dgm:pt>
    <dgm:pt modelId="{0A32E8BE-126F-4FDC-A9DD-60DAA411E425}" type="parTrans" cxnId="{87B0954D-4817-4E69-8D8B-85AC243E86A9}">
      <dgm:prSet/>
      <dgm:spPr/>
      <dgm:t>
        <a:bodyPr/>
        <a:lstStyle/>
        <a:p>
          <a:endParaRPr lang="en-US" sz="2000" b="0">
            <a:solidFill>
              <a:schemeClr val="bg1"/>
            </a:solidFill>
            <a:latin typeface="Times New Roman" panose="02020603050405020304" pitchFamily="18" charset="0"/>
            <a:cs typeface="Times New Roman" panose="02020603050405020304" pitchFamily="18" charset="0"/>
          </a:endParaRPr>
        </a:p>
      </dgm:t>
    </dgm:pt>
    <dgm:pt modelId="{D7FB962F-5A19-4F69-BC68-E2B32F84E584}" type="sibTrans" cxnId="{87B0954D-4817-4E69-8D8B-85AC243E86A9}">
      <dgm:prSet/>
      <dgm:spPr/>
      <dgm:t>
        <a:bodyPr/>
        <a:lstStyle/>
        <a:p>
          <a:endParaRPr lang="en-US" sz="2000" b="0">
            <a:solidFill>
              <a:schemeClr val="bg1"/>
            </a:solidFill>
            <a:latin typeface="Times New Roman" panose="02020603050405020304" pitchFamily="18" charset="0"/>
            <a:cs typeface="Times New Roman" panose="02020603050405020304" pitchFamily="18" charset="0"/>
          </a:endParaRPr>
        </a:p>
      </dgm:t>
    </dgm:pt>
    <dgm:pt modelId="{A4F347CE-1A85-4835-A249-D548311367EC}">
      <dgm:prSet phldrT="[Text]" custT="1"/>
      <dgm:spPr>
        <a:solidFill>
          <a:srgbClr val="00B0F0"/>
        </a:solidFill>
      </dgm:spPr>
      <dgm:t>
        <a:bodyPr/>
        <a:lstStyle/>
        <a:p>
          <a:r>
            <a:rPr lang="en-US" sz="2800" b="1" dirty="0">
              <a:solidFill>
                <a:srgbClr val="002060"/>
              </a:solidFill>
              <a:latin typeface="Times New Roman" panose="02020603050405020304" pitchFamily="18" charset="0"/>
              <a:cs typeface="Times New Roman" panose="02020603050405020304" pitchFamily="18" charset="0"/>
            </a:rPr>
            <a:t>R</a:t>
          </a:r>
          <a:r>
            <a:rPr lang="vi-VN" sz="2800" b="1" dirty="0">
              <a:solidFill>
                <a:srgbClr val="002060"/>
              </a:solidFill>
              <a:latin typeface="Times New Roman" panose="02020603050405020304" pitchFamily="18" charset="0"/>
              <a:cs typeface="Times New Roman" panose="02020603050405020304" pitchFamily="18" charset="0"/>
            </a:rPr>
            <a:t>à soát mục t</a:t>
          </a:r>
          <a:r>
            <a:rPr lang="en-US" sz="2800" b="1" dirty="0" err="1">
              <a:solidFill>
                <a:srgbClr val="002060"/>
              </a:solidFill>
              <a:latin typeface="Times New Roman" panose="02020603050405020304" pitchFamily="18" charset="0"/>
              <a:cs typeface="Times New Roman" panose="02020603050405020304" pitchFamily="18" charset="0"/>
            </a:rPr>
            <a:t>i</a:t>
          </a:r>
          <a:r>
            <a:rPr lang="vi-VN" sz="2800" b="1" dirty="0">
              <a:solidFill>
                <a:srgbClr val="002060"/>
              </a:solidFill>
              <a:latin typeface="Times New Roman" panose="02020603050405020304" pitchFamily="18" charset="0"/>
              <a:cs typeface="Times New Roman" panose="02020603050405020304" pitchFamily="18" charset="0"/>
            </a:rPr>
            <a:t>êu của chương trình, mục t</a:t>
          </a:r>
          <a:r>
            <a:rPr lang="en-US" sz="2800" b="1" dirty="0" err="1">
              <a:solidFill>
                <a:srgbClr val="002060"/>
              </a:solidFill>
              <a:latin typeface="Times New Roman" panose="02020603050405020304" pitchFamily="18" charset="0"/>
              <a:cs typeface="Times New Roman" panose="02020603050405020304" pitchFamily="18" charset="0"/>
            </a:rPr>
            <a:t>i</a:t>
          </a:r>
          <a:r>
            <a:rPr lang="vi-VN" sz="2800" b="1" dirty="0">
              <a:solidFill>
                <a:srgbClr val="002060"/>
              </a:solidFill>
              <a:latin typeface="Times New Roman" panose="02020603050405020304" pitchFamily="18" charset="0"/>
              <a:cs typeface="Times New Roman" panose="02020603050405020304" pitchFamily="18" charset="0"/>
            </a:rPr>
            <a:t>êu cần đạt của môn học và bài học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xác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định</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đặc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điểm</a:t>
          </a:r>
          <a:r>
            <a:rPr lang="en-US" sz="2800" b="1" dirty="0">
              <a:solidFill>
                <a:srgbClr val="002060"/>
              </a:solidFill>
              <a:latin typeface="Times New Roman" panose="02020603050405020304" pitchFamily="18" charset="0"/>
              <a:cs typeface="Times New Roman" panose="02020603050405020304" pitchFamily="18" charset="0"/>
            </a:rPr>
            <a:t> HTQC </a:t>
          </a:r>
          <a:r>
            <a:rPr lang="en-US" sz="2800" b="1" dirty="0" err="1">
              <a:solidFill>
                <a:srgbClr val="002060"/>
              </a:solidFill>
              <a:latin typeface="Times New Roman" panose="02020603050405020304" pitchFamily="18" charset="0"/>
              <a:cs typeface="Times New Roman" panose="02020603050405020304" pitchFamily="18" charset="0"/>
            </a:rPr>
            <a:t>nào</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sẽ</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tiến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hành</a:t>
          </a:r>
          <a:endParaRPr lang="en-US" sz="2800" b="1" dirty="0">
            <a:solidFill>
              <a:srgbClr val="002060"/>
            </a:solidFill>
            <a:latin typeface="Times New Roman" panose="02020603050405020304" pitchFamily="18" charset="0"/>
            <a:cs typeface="Times New Roman" panose="02020603050405020304" pitchFamily="18" charset="0"/>
          </a:endParaRPr>
        </a:p>
      </dgm:t>
    </dgm:pt>
    <dgm:pt modelId="{6EFFC042-8DF9-405B-95C3-4C0359839372}" type="parTrans" cxnId="{74BF5F1F-62EB-4BF9-882C-492E75238869}">
      <dgm:prSet/>
      <dgm:spPr/>
      <dgm:t>
        <a:bodyPr/>
        <a:lstStyle/>
        <a:p>
          <a:endParaRPr lang="en-US" sz="2000" b="0">
            <a:solidFill>
              <a:schemeClr val="bg1"/>
            </a:solidFill>
            <a:latin typeface="Times New Roman" panose="02020603050405020304" pitchFamily="18" charset="0"/>
            <a:cs typeface="Times New Roman" panose="02020603050405020304" pitchFamily="18" charset="0"/>
          </a:endParaRPr>
        </a:p>
      </dgm:t>
    </dgm:pt>
    <dgm:pt modelId="{D10C1263-16D7-45D8-A647-510E4F7CF475}" type="sibTrans" cxnId="{74BF5F1F-62EB-4BF9-882C-492E75238869}">
      <dgm:prSet/>
      <dgm:spPr/>
      <dgm:t>
        <a:bodyPr/>
        <a:lstStyle/>
        <a:p>
          <a:endParaRPr lang="en-US" sz="2000" b="0">
            <a:solidFill>
              <a:schemeClr val="bg1"/>
            </a:solidFill>
            <a:latin typeface="Times New Roman" panose="02020603050405020304" pitchFamily="18" charset="0"/>
            <a:cs typeface="Times New Roman" panose="02020603050405020304" pitchFamily="18" charset="0"/>
          </a:endParaRPr>
        </a:p>
      </dgm:t>
    </dgm:pt>
    <dgm:pt modelId="{C56646BB-78B0-4419-97D7-C3D7FC2E7195}">
      <dgm:prSet custT="1"/>
      <dgm:spPr>
        <a:solidFill>
          <a:srgbClr val="00B0F0"/>
        </a:solidFill>
      </dgm:spPr>
      <dgm:t>
        <a:bodyPr/>
        <a:lstStyle/>
        <a:p>
          <a:r>
            <a:rPr lang="en-US" sz="2800" b="1" dirty="0">
              <a:solidFill>
                <a:srgbClr val="002060"/>
              </a:solidFill>
              <a:latin typeface="Times New Roman" panose="02020603050405020304" pitchFamily="18" charset="0"/>
              <a:cs typeface="Times New Roman" panose="02020603050405020304" pitchFamily="18" charset="0"/>
            </a:rPr>
            <a:t>H</a:t>
          </a:r>
          <a:r>
            <a:rPr lang="vi-VN" sz="2800" b="1" dirty="0">
              <a:solidFill>
                <a:srgbClr val="002060"/>
              </a:solidFill>
              <a:latin typeface="Times New Roman" panose="02020603050405020304" pitchFamily="18" charset="0"/>
              <a:cs typeface="Times New Roman" panose="02020603050405020304" pitchFamily="18" charset="0"/>
            </a:rPr>
            <a:t>iểu rõ về các phương pháp, kĩ thuật </a:t>
          </a:r>
          <a:r>
            <a:rPr lang="en-US" sz="2800" b="1" dirty="0" err="1">
              <a:solidFill>
                <a:srgbClr val="002060"/>
              </a:solidFill>
              <a:latin typeface="Times New Roman" panose="02020603050405020304" pitchFamily="18" charset="0"/>
              <a:cs typeface="Times New Roman" panose="02020603050405020304" pitchFamily="18" charset="0"/>
            </a:rPr>
            <a:t>vận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dụng</a:t>
          </a:r>
          <a:r>
            <a:rPr lang="en-US" sz="2800" b="1" dirty="0">
              <a:solidFill>
                <a:srgbClr val="002060"/>
              </a:solidFill>
              <a:latin typeface="Times New Roman" panose="02020603050405020304" pitchFamily="18" charset="0"/>
              <a:cs typeface="Times New Roman" panose="02020603050405020304" pitchFamily="18" charset="0"/>
            </a:rPr>
            <a:t> HTQC</a:t>
          </a:r>
        </a:p>
      </dgm:t>
    </dgm:pt>
    <dgm:pt modelId="{B50D6BB2-ADE1-4AA3-9F30-F4B1ADB93FDF}" type="parTrans" cxnId="{262302CC-4734-428E-A8F6-5B4B4931E033}">
      <dgm:prSet/>
      <dgm:spPr/>
      <dgm:t>
        <a:bodyPr/>
        <a:lstStyle/>
        <a:p>
          <a:endParaRPr lang="en-US" sz="2000" b="0">
            <a:solidFill>
              <a:schemeClr val="bg1"/>
            </a:solidFill>
            <a:latin typeface="Times New Roman" panose="02020603050405020304" pitchFamily="18" charset="0"/>
            <a:cs typeface="Times New Roman" panose="02020603050405020304" pitchFamily="18" charset="0"/>
          </a:endParaRPr>
        </a:p>
      </dgm:t>
    </dgm:pt>
    <dgm:pt modelId="{0EBECF86-1BB2-4767-9EA3-F53F308F8B7B}" type="sibTrans" cxnId="{262302CC-4734-428E-A8F6-5B4B4931E033}">
      <dgm:prSet/>
      <dgm:spPr/>
      <dgm:t>
        <a:bodyPr/>
        <a:lstStyle/>
        <a:p>
          <a:endParaRPr lang="en-US" sz="2000" b="0">
            <a:solidFill>
              <a:schemeClr val="bg1"/>
            </a:solidFill>
            <a:latin typeface="Times New Roman" panose="02020603050405020304" pitchFamily="18" charset="0"/>
            <a:cs typeface="Times New Roman" panose="02020603050405020304" pitchFamily="18" charset="0"/>
          </a:endParaRPr>
        </a:p>
      </dgm:t>
    </dgm:pt>
    <dgm:pt modelId="{D53F683D-3DC1-4598-B916-3D001FD4AFAE}">
      <dgm:prSet custT="1"/>
      <dgm:spPr>
        <a:solidFill>
          <a:srgbClr val="00B0F0"/>
        </a:solidFill>
      </dgm:spPr>
      <dgm:t>
        <a:bodyPr/>
        <a:lstStyle/>
        <a:p>
          <a:r>
            <a:rPr lang="en-US" sz="2800" b="1" dirty="0">
              <a:solidFill>
                <a:srgbClr val="002060"/>
              </a:solidFill>
              <a:latin typeface="Times New Roman" panose="02020603050405020304" pitchFamily="18" charset="0"/>
              <a:cs typeface="Times New Roman" panose="02020603050405020304" pitchFamily="18" charset="0"/>
            </a:rPr>
            <a:t>L</a:t>
          </a:r>
          <a:r>
            <a:rPr lang="vi-VN" sz="2800" b="1" dirty="0">
              <a:solidFill>
                <a:srgbClr val="002060"/>
              </a:solidFill>
              <a:latin typeface="Times New Roman" panose="02020603050405020304" pitchFamily="18" charset="0"/>
              <a:cs typeface="Times New Roman" panose="02020603050405020304" pitchFamily="18" charset="0"/>
            </a:rPr>
            <a:t>inh hoạt xác định phương pháp, kĩ thuật, ý tưởng về </a:t>
          </a:r>
          <a:r>
            <a:rPr lang="en-US" sz="2800" b="1" dirty="0">
              <a:solidFill>
                <a:srgbClr val="002060"/>
              </a:solidFill>
              <a:latin typeface="Times New Roman" panose="02020603050405020304" pitchFamily="18" charset="0"/>
              <a:cs typeface="Times New Roman" panose="02020603050405020304" pitchFamily="18" charset="0"/>
            </a:rPr>
            <a:t>HTQC </a:t>
          </a:r>
        </a:p>
      </dgm:t>
    </dgm:pt>
    <dgm:pt modelId="{0EB24287-28A7-446F-9AD8-60F0B5A177CD}" type="parTrans" cxnId="{C058FF6E-6C37-4A58-AFA4-AE60D74917DA}">
      <dgm:prSet/>
      <dgm:spPr/>
      <dgm:t>
        <a:bodyPr/>
        <a:lstStyle/>
        <a:p>
          <a:endParaRPr lang="en-US" sz="2000" b="0">
            <a:solidFill>
              <a:schemeClr val="bg1"/>
            </a:solidFill>
            <a:latin typeface="Times New Roman" panose="02020603050405020304" pitchFamily="18" charset="0"/>
            <a:cs typeface="Times New Roman" panose="02020603050405020304" pitchFamily="18" charset="0"/>
          </a:endParaRPr>
        </a:p>
      </dgm:t>
    </dgm:pt>
    <dgm:pt modelId="{8C58D9CC-8FD8-4554-8099-96C502FA7A68}" type="sibTrans" cxnId="{C058FF6E-6C37-4A58-AFA4-AE60D74917DA}">
      <dgm:prSet/>
      <dgm:spPr/>
      <dgm:t>
        <a:bodyPr/>
        <a:lstStyle/>
        <a:p>
          <a:endParaRPr lang="en-US" sz="2000" b="0">
            <a:solidFill>
              <a:schemeClr val="bg1"/>
            </a:solidFill>
            <a:latin typeface="Times New Roman" panose="02020603050405020304" pitchFamily="18" charset="0"/>
            <a:cs typeface="Times New Roman" panose="02020603050405020304" pitchFamily="18" charset="0"/>
          </a:endParaRPr>
        </a:p>
      </dgm:t>
    </dgm:pt>
    <dgm:pt modelId="{DAD5A7D2-AA46-4B56-BF73-3EFEE863FE65}" type="pres">
      <dgm:prSet presAssocID="{5FFC166F-219E-437E-8BC3-0DDEBCE67ED8}" presName="hierChild1" presStyleCnt="0">
        <dgm:presLayoutVars>
          <dgm:orgChart val="1"/>
          <dgm:chPref val="1"/>
          <dgm:dir/>
          <dgm:animOne val="branch"/>
          <dgm:animLvl val="lvl"/>
          <dgm:resizeHandles/>
        </dgm:presLayoutVars>
      </dgm:prSet>
      <dgm:spPr/>
      <dgm:t>
        <a:bodyPr/>
        <a:lstStyle/>
        <a:p>
          <a:endParaRPr lang="en-US"/>
        </a:p>
      </dgm:t>
    </dgm:pt>
    <dgm:pt modelId="{2D1D9AD0-FEBC-49B9-8F60-911C750221EA}" type="pres">
      <dgm:prSet presAssocID="{826A10CD-A6A1-4C33-BA35-CA930C458EB1}" presName="hierRoot1" presStyleCnt="0">
        <dgm:presLayoutVars>
          <dgm:hierBranch val="init"/>
        </dgm:presLayoutVars>
      </dgm:prSet>
      <dgm:spPr/>
    </dgm:pt>
    <dgm:pt modelId="{DB6F0769-E4D9-4937-A712-96A518551B57}" type="pres">
      <dgm:prSet presAssocID="{826A10CD-A6A1-4C33-BA35-CA930C458EB1}" presName="rootComposite1" presStyleCnt="0"/>
      <dgm:spPr/>
    </dgm:pt>
    <dgm:pt modelId="{BEE7DA41-76D8-43B2-963D-2F8DF857ABDB}" type="pres">
      <dgm:prSet presAssocID="{826A10CD-A6A1-4C33-BA35-CA930C458EB1}" presName="rootText1" presStyleLbl="node0" presStyleIdx="0" presStyleCnt="1">
        <dgm:presLayoutVars>
          <dgm:chPref val="3"/>
        </dgm:presLayoutVars>
      </dgm:prSet>
      <dgm:spPr/>
      <dgm:t>
        <a:bodyPr/>
        <a:lstStyle/>
        <a:p>
          <a:endParaRPr lang="en-US"/>
        </a:p>
      </dgm:t>
    </dgm:pt>
    <dgm:pt modelId="{7E32280A-C2C9-4E38-9F26-7C7ADEE270BD}" type="pres">
      <dgm:prSet presAssocID="{826A10CD-A6A1-4C33-BA35-CA930C458EB1}" presName="rootConnector1" presStyleLbl="node1" presStyleIdx="0" presStyleCnt="0"/>
      <dgm:spPr/>
      <dgm:t>
        <a:bodyPr/>
        <a:lstStyle/>
        <a:p>
          <a:endParaRPr lang="en-US"/>
        </a:p>
      </dgm:t>
    </dgm:pt>
    <dgm:pt modelId="{ABB31243-6ABA-41A8-88B0-7B23641AE965}" type="pres">
      <dgm:prSet presAssocID="{826A10CD-A6A1-4C33-BA35-CA930C458EB1}" presName="hierChild2" presStyleCnt="0"/>
      <dgm:spPr/>
    </dgm:pt>
    <dgm:pt modelId="{FCB98D70-DDD5-4731-8735-3ADCB2498357}" type="pres">
      <dgm:prSet presAssocID="{6EFFC042-8DF9-405B-95C3-4C0359839372}" presName="Name64" presStyleLbl="parChTrans1D2" presStyleIdx="0" presStyleCnt="3"/>
      <dgm:spPr/>
      <dgm:t>
        <a:bodyPr/>
        <a:lstStyle/>
        <a:p>
          <a:endParaRPr lang="en-US"/>
        </a:p>
      </dgm:t>
    </dgm:pt>
    <dgm:pt modelId="{9EED63F7-A0CD-4A85-8259-1841B5982758}" type="pres">
      <dgm:prSet presAssocID="{A4F347CE-1A85-4835-A249-D548311367EC}" presName="hierRoot2" presStyleCnt="0">
        <dgm:presLayoutVars>
          <dgm:hierBranch val="init"/>
        </dgm:presLayoutVars>
      </dgm:prSet>
      <dgm:spPr/>
    </dgm:pt>
    <dgm:pt modelId="{96C4159D-1D27-4717-B30B-C87EF0FE2DAE}" type="pres">
      <dgm:prSet presAssocID="{A4F347CE-1A85-4835-A249-D548311367EC}" presName="rootComposite" presStyleCnt="0"/>
      <dgm:spPr/>
    </dgm:pt>
    <dgm:pt modelId="{AC9F3C09-C3F0-44F0-B591-73C81F86595E}" type="pres">
      <dgm:prSet presAssocID="{A4F347CE-1A85-4835-A249-D548311367EC}" presName="rootText" presStyleLbl="node2" presStyleIdx="0" presStyleCnt="3" custScaleX="107538" custScaleY="117039">
        <dgm:presLayoutVars>
          <dgm:chPref val="3"/>
        </dgm:presLayoutVars>
      </dgm:prSet>
      <dgm:spPr/>
      <dgm:t>
        <a:bodyPr/>
        <a:lstStyle/>
        <a:p>
          <a:endParaRPr lang="en-US"/>
        </a:p>
      </dgm:t>
    </dgm:pt>
    <dgm:pt modelId="{5D061517-591A-4967-86E9-020E790EDDFE}" type="pres">
      <dgm:prSet presAssocID="{A4F347CE-1A85-4835-A249-D548311367EC}" presName="rootConnector" presStyleLbl="node2" presStyleIdx="0" presStyleCnt="3"/>
      <dgm:spPr/>
      <dgm:t>
        <a:bodyPr/>
        <a:lstStyle/>
        <a:p>
          <a:endParaRPr lang="en-US"/>
        </a:p>
      </dgm:t>
    </dgm:pt>
    <dgm:pt modelId="{296AF39C-11D5-406B-AC17-0F8826E3C0E5}" type="pres">
      <dgm:prSet presAssocID="{A4F347CE-1A85-4835-A249-D548311367EC}" presName="hierChild4" presStyleCnt="0"/>
      <dgm:spPr/>
    </dgm:pt>
    <dgm:pt modelId="{6768E01D-8691-4B2E-8228-326AC86E393A}" type="pres">
      <dgm:prSet presAssocID="{A4F347CE-1A85-4835-A249-D548311367EC}" presName="hierChild5" presStyleCnt="0"/>
      <dgm:spPr/>
    </dgm:pt>
    <dgm:pt modelId="{C710C75E-764A-4CFE-A6DD-3D40A9033384}" type="pres">
      <dgm:prSet presAssocID="{B50D6BB2-ADE1-4AA3-9F30-F4B1ADB93FDF}" presName="Name64" presStyleLbl="parChTrans1D2" presStyleIdx="1" presStyleCnt="3"/>
      <dgm:spPr/>
      <dgm:t>
        <a:bodyPr/>
        <a:lstStyle/>
        <a:p>
          <a:endParaRPr lang="en-US"/>
        </a:p>
      </dgm:t>
    </dgm:pt>
    <dgm:pt modelId="{ADC5A36A-A140-4A15-9462-489245023718}" type="pres">
      <dgm:prSet presAssocID="{C56646BB-78B0-4419-97D7-C3D7FC2E7195}" presName="hierRoot2" presStyleCnt="0">
        <dgm:presLayoutVars>
          <dgm:hierBranch val="init"/>
        </dgm:presLayoutVars>
      </dgm:prSet>
      <dgm:spPr/>
    </dgm:pt>
    <dgm:pt modelId="{E493F1E2-45A9-4BC4-9FF1-24ACBEB4EE15}" type="pres">
      <dgm:prSet presAssocID="{C56646BB-78B0-4419-97D7-C3D7FC2E7195}" presName="rootComposite" presStyleCnt="0"/>
      <dgm:spPr/>
    </dgm:pt>
    <dgm:pt modelId="{44EDB2DC-4BE8-49AB-A48C-663486E53C9F}" type="pres">
      <dgm:prSet presAssocID="{C56646BB-78B0-4419-97D7-C3D7FC2E7195}" presName="rootText" presStyleLbl="node2" presStyleIdx="1" presStyleCnt="3">
        <dgm:presLayoutVars>
          <dgm:chPref val="3"/>
        </dgm:presLayoutVars>
      </dgm:prSet>
      <dgm:spPr/>
      <dgm:t>
        <a:bodyPr/>
        <a:lstStyle/>
        <a:p>
          <a:endParaRPr lang="en-US"/>
        </a:p>
      </dgm:t>
    </dgm:pt>
    <dgm:pt modelId="{403AA0E5-6666-471A-B6C6-294F001F3375}" type="pres">
      <dgm:prSet presAssocID="{C56646BB-78B0-4419-97D7-C3D7FC2E7195}" presName="rootConnector" presStyleLbl="node2" presStyleIdx="1" presStyleCnt="3"/>
      <dgm:spPr/>
      <dgm:t>
        <a:bodyPr/>
        <a:lstStyle/>
        <a:p>
          <a:endParaRPr lang="en-US"/>
        </a:p>
      </dgm:t>
    </dgm:pt>
    <dgm:pt modelId="{C53E469B-D66F-44A6-B7EC-07E9E28995BE}" type="pres">
      <dgm:prSet presAssocID="{C56646BB-78B0-4419-97D7-C3D7FC2E7195}" presName="hierChild4" presStyleCnt="0"/>
      <dgm:spPr/>
    </dgm:pt>
    <dgm:pt modelId="{E1D71123-9EEB-41ED-8D52-159B3CC138AA}" type="pres">
      <dgm:prSet presAssocID="{C56646BB-78B0-4419-97D7-C3D7FC2E7195}" presName="hierChild5" presStyleCnt="0"/>
      <dgm:spPr/>
    </dgm:pt>
    <dgm:pt modelId="{CA15A5D1-27D4-443E-988B-BCFA192FB3D1}" type="pres">
      <dgm:prSet presAssocID="{0EB24287-28A7-446F-9AD8-60F0B5A177CD}" presName="Name64" presStyleLbl="parChTrans1D2" presStyleIdx="2" presStyleCnt="3"/>
      <dgm:spPr/>
      <dgm:t>
        <a:bodyPr/>
        <a:lstStyle/>
        <a:p>
          <a:endParaRPr lang="en-US"/>
        </a:p>
      </dgm:t>
    </dgm:pt>
    <dgm:pt modelId="{E34A10A1-24CE-41C5-A0A2-89AF2FD150FB}" type="pres">
      <dgm:prSet presAssocID="{D53F683D-3DC1-4598-B916-3D001FD4AFAE}" presName="hierRoot2" presStyleCnt="0">
        <dgm:presLayoutVars>
          <dgm:hierBranch val="init"/>
        </dgm:presLayoutVars>
      </dgm:prSet>
      <dgm:spPr/>
    </dgm:pt>
    <dgm:pt modelId="{1A51D29D-B20A-43F0-BAEF-BAEB9CAE0053}" type="pres">
      <dgm:prSet presAssocID="{D53F683D-3DC1-4598-B916-3D001FD4AFAE}" presName="rootComposite" presStyleCnt="0"/>
      <dgm:spPr/>
    </dgm:pt>
    <dgm:pt modelId="{41027322-8DDD-4DBF-A3F8-256C5B5B1CBB}" type="pres">
      <dgm:prSet presAssocID="{D53F683D-3DC1-4598-B916-3D001FD4AFAE}" presName="rootText" presStyleLbl="node2" presStyleIdx="2" presStyleCnt="3" custScaleY="109281">
        <dgm:presLayoutVars>
          <dgm:chPref val="3"/>
        </dgm:presLayoutVars>
      </dgm:prSet>
      <dgm:spPr/>
      <dgm:t>
        <a:bodyPr/>
        <a:lstStyle/>
        <a:p>
          <a:endParaRPr lang="en-US"/>
        </a:p>
      </dgm:t>
    </dgm:pt>
    <dgm:pt modelId="{D0FA5087-87FA-48E7-89C9-71734CB6E42B}" type="pres">
      <dgm:prSet presAssocID="{D53F683D-3DC1-4598-B916-3D001FD4AFAE}" presName="rootConnector" presStyleLbl="node2" presStyleIdx="2" presStyleCnt="3"/>
      <dgm:spPr/>
      <dgm:t>
        <a:bodyPr/>
        <a:lstStyle/>
        <a:p>
          <a:endParaRPr lang="en-US"/>
        </a:p>
      </dgm:t>
    </dgm:pt>
    <dgm:pt modelId="{5F340959-039A-49D8-82E9-BE77F3C2423F}" type="pres">
      <dgm:prSet presAssocID="{D53F683D-3DC1-4598-B916-3D001FD4AFAE}" presName="hierChild4" presStyleCnt="0"/>
      <dgm:spPr/>
    </dgm:pt>
    <dgm:pt modelId="{C94D29F3-9597-4995-BF1A-B3DCD4957552}" type="pres">
      <dgm:prSet presAssocID="{D53F683D-3DC1-4598-B916-3D001FD4AFAE}" presName="hierChild5" presStyleCnt="0"/>
      <dgm:spPr/>
    </dgm:pt>
    <dgm:pt modelId="{E757DADF-3A94-42E2-A17B-72B02107F4A6}" type="pres">
      <dgm:prSet presAssocID="{826A10CD-A6A1-4C33-BA35-CA930C458EB1}" presName="hierChild3" presStyleCnt="0"/>
      <dgm:spPr/>
    </dgm:pt>
  </dgm:ptLst>
  <dgm:cxnLst>
    <dgm:cxn modelId="{2455F4BD-A040-4610-9988-97CCFF449FA9}" type="presOf" srcId="{A4F347CE-1A85-4835-A249-D548311367EC}" destId="{AC9F3C09-C3F0-44F0-B591-73C81F86595E}" srcOrd="0" destOrd="0" presId="urn:microsoft.com/office/officeart/2009/3/layout/HorizontalOrganizationChart"/>
    <dgm:cxn modelId="{87B0954D-4817-4E69-8D8B-85AC243E86A9}" srcId="{5FFC166F-219E-437E-8BC3-0DDEBCE67ED8}" destId="{826A10CD-A6A1-4C33-BA35-CA930C458EB1}" srcOrd="0" destOrd="0" parTransId="{0A32E8BE-126F-4FDC-A9DD-60DAA411E425}" sibTransId="{D7FB962F-5A19-4F69-BC68-E2B32F84E584}"/>
    <dgm:cxn modelId="{4BF5B399-66F1-4730-A3B5-6256E06996A8}" type="presOf" srcId="{5FFC166F-219E-437E-8BC3-0DDEBCE67ED8}" destId="{DAD5A7D2-AA46-4B56-BF73-3EFEE863FE65}" srcOrd="0" destOrd="0" presId="urn:microsoft.com/office/officeart/2009/3/layout/HorizontalOrganizationChart"/>
    <dgm:cxn modelId="{262302CC-4734-428E-A8F6-5B4B4931E033}" srcId="{826A10CD-A6A1-4C33-BA35-CA930C458EB1}" destId="{C56646BB-78B0-4419-97D7-C3D7FC2E7195}" srcOrd="1" destOrd="0" parTransId="{B50D6BB2-ADE1-4AA3-9F30-F4B1ADB93FDF}" sibTransId="{0EBECF86-1BB2-4767-9EA3-F53F308F8B7B}"/>
    <dgm:cxn modelId="{7B789639-64B7-45AD-AB78-05B9C777ECE4}" type="presOf" srcId="{D53F683D-3DC1-4598-B916-3D001FD4AFAE}" destId="{41027322-8DDD-4DBF-A3F8-256C5B5B1CBB}" srcOrd="0" destOrd="0" presId="urn:microsoft.com/office/officeart/2009/3/layout/HorizontalOrganizationChart"/>
    <dgm:cxn modelId="{7610671E-B67B-4BB1-B99B-B8F74A8075C8}" type="presOf" srcId="{826A10CD-A6A1-4C33-BA35-CA930C458EB1}" destId="{7E32280A-C2C9-4E38-9F26-7C7ADEE270BD}" srcOrd="1" destOrd="0" presId="urn:microsoft.com/office/officeart/2009/3/layout/HorizontalOrganizationChart"/>
    <dgm:cxn modelId="{CCD31AF4-E8AA-469F-B0F6-883FBFCB99B9}" type="presOf" srcId="{C56646BB-78B0-4419-97D7-C3D7FC2E7195}" destId="{44EDB2DC-4BE8-49AB-A48C-663486E53C9F}" srcOrd="0" destOrd="0" presId="urn:microsoft.com/office/officeart/2009/3/layout/HorizontalOrganizationChart"/>
    <dgm:cxn modelId="{74BF5F1F-62EB-4BF9-882C-492E75238869}" srcId="{826A10CD-A6A1-4C33-BA35-CA930C458EB1}" destId="{A4F347CE-1A85-4835-A249-D548311367EC}" srcOrd="0" destOrd="0" parTransId="{6EFFC042-8DF9-405B-95C3-4C0359839372}" sibTransId="{D10C1263-16D7-45D8-A647-510E4F7CF475}"/>
    <dgm:cxn modelId="{4E7DAA23-FD51-4CBE-8268-5CFB5C6CFC9A}" type="presOf" srcId="{D53F683D-3DC1-4598-B916-3D001FD4AFAE}" destId="{D0FA5087-87FA-48E7-89C9-71734CB6E42B}" srcOrd="1" destOrd="0" presId="urn:microsoft.com/office/officeart/2009/3/layout/HorizontalOrganizationChart"/>
    <dgm:cxn modelId="{8F3F80BE-8DAE-45E4-AAA2-B541283CF6B5}" type="presOf" srcId="{A4F347CE-1A85-4835-A249-D548311367EC}" destId="{5D061517-591A-4967-86E9-020E790EDDFE}" srcOrd="1" destOrd="0" presId="urn:microsoft.com/office/officeart/2009/3/layout/HorizontalOrganizationChart"/>
    <dgm:cxn modelId="{AD4F33A8-F483-46F6-8EC6-E8971071E507}" type="presOf" srcId="{B50D6BB2-ADE1-4AA3-9F30-F4B1ADB93FDF}" destId="{C710C75E-764A-4CFE-A6DD-3D40A9033384}" srcOrd="0" destOrd="0" presId="urn:microsoft.com/office/officeart/2009/3/layout/HorizontalOrganizationChart"/>
    <dgm:cxn modelId="{D9E536DC-C59C-4D7B-9927-CCAAFD918C9C}" type="presOf" srcId="{C56646BB-78B0-4419-97D7-C3D7FC2E7195}" destId="{403AA0E5-6666-471A-B6C6-294F001F3375}" srcOrd="1" destOrd="0" presId="urn:microsoft.com/office/officeart/2009/3/layout/HorizontalOrganizationChart"/>
    <dgm:cxn modelId="{BCF97A48-6006-46DD-9625-D505329CBCAD}" type="presOf" srcId="{0EB24287-28A7-446F-9AD8-60F0B5A177CD}" destId="{CA15A5D1-27D4-443E-988B-BCFA192FB3D1}" srcOrd="0" destOrd="0" presId="urn:microsoft.com/office/officeart/2009/3/layout/HorizontalOrganizationChart"/>
    <dgm:cxn modelId="{C058FF6E-6C37-4A58-AFA4-AE60D74917DA}" srcId="{826A10CD-A6A1-4C33-BA35-CA930C458EB1}" destId="{D53F683D-3DC1-4598-B916-3D001FD4AFAE}" srcOrd="2" destOrd="0" parTransId="{0EB24287-28A7-446F-9AD8-60F0B5A177CD}" sibTransId="{8C58D9CC-8FD8-4554-8099-96C502FA7A68}"/>
    <dgm:cxn modelId="{3F4B5CFC-3332-4F20-8074-1F5690BD0F51}" type="presOf" srcId="{826A10CD-A6A1-4C33-BA35-CA930C458EB1}" destId="{BEE7DA41-76D8-43B2-963D-2F8DF857ABDB}" srcOrd="0" destOrd="0" presId="urn:microsoft.com/office/officeart/2009/3/layout/HorizontalOrganizationChart"/>
    <dgm:cxn modelId="{E0DEF10D-B96B-470A-B513-2B56E16721D7}" type="presOf" srcId="{6EFFC042-8DF9-405B-95C3-4C0359839372}" destId="{FCB98D70-DDD5-4731-8735-3ADCB2498357}" srcOrd="0" destOrd="0" presId="urn:microsoft.com/office/officeart/2009/3/layout/HorizontalOrganizationChart"/>
    <dgm:cxn modelId="{683DD684-6C2F-4212-A529-35858CEBDCE5}" type="presParOf" srcId="{DAD5A7D2-AA46-4B56-BF73-3EFEE863FE65}" destId="{2D1D9AD0-FEBC-49B9-8F60-911C750221EA}" srcOrd="0" destOrd="0" presId="urn:microsoft.com/office/officeart/2009/3/layout/HorizontalOrganizationChart"/>
    <dgm:cxn modelId="{0BF2A58A-CB4F-43A2-B98B-CD7DAD748868}" type="presParOf" srcId="{2D1D9AD0-FEBC-49B9-8F60-911C750221EA}" destId="{DB6F0769-E4D9-4937-A712-96A518551B57}" srcOrd="0" destOrd="0" presId="urn:microsoft.com/office/officeart/2009/3/layout/HorizontalOrganizationChart"/>
    <dgm:cxn modelId="{BBCAEB28-DCC3-4F54-96DC-B2C2A5477C7F}" type="presParOf" srcId="{DB6F0769-E4D9-4937-A712-96A518551B57}" destId="{BEE7DA41-76D8-43B2-963D-2F8DF857ABDB}" srcOrd="0" destOrd="0" presId="urn:microsoft.com/office/officeart/2009/3/layout/HorizontalOrganizationChart"/>
    <dgm:cxn modelId="{3C518F0D-B4DE-45AA-88F6-A57A10D34680}" type="presParOf" srcId="{DB6F0769-E4D9-4937-A712-96A518551B57}" destId="{7E32280A-C2C9-4E38-9F26-7C7ADEE270BD}" srcOrd="1" destOrd="0" presId="urn:microsoft.com/office/officeart/2009/3/layout/HorizontalOrganizationChart"/>
    <dgm:cxn modelId="{9EB6C7AF-85D6-4897-AB25-12F65FB6F2FF}" type="presParOf" srcId="{2D1D9AD0-FEBC-49B9-8F60-911C750221EA}" destId="{ABB31243-6ABA-41A8-88B0-7B23641AE965}" srcOrd="1" destOrd="0" presId="urn:microsoft.com/office/officeart/2009/3/layout/HorizontalOrganizationChart"/>
    <dgm:cxn modelId="{7B75886E-8F00-4C85-BD35-D5DBC814611B}" type="presParOf" srcId="{ABB31243-6ABA-41A8-88B0-7B23641AE965}" destId="{FCB98D70-DDD5-4731-8735-3ADCB2498357}" srcOrd="0" destOrd="0" presId="urn:microsoft.com/office/officeart/2009/3/layout/HorizontalOrganizationChart"/>
    <dgm:cxn modelId="{1D35A599-73E5-4832-9790-8E569890FD3B}" type="presParOf" srcId="{ABB31243-6ABA-41A8-88B0-7B23641AE965}" destId="{9EED63F7-A0CD-4A85-8259-1841B5982758}" srcOrd="1" destOrd="0" presId="urn:microsoft.com/office/officeart/2009/3/layout/HorizontalOrganizationChart"/>
    <dgm:cxn modelId="{D295EBAA-B0BC-4B7D-BCC3-C433FF8343F6}" type="presParOf" srcId="{9EED63F7-A0CD-4A85-8259-1841B5982758}" destId="{96C4159D-1D27-4717-B30B-C87EF0FE2DAE}" srcOrd="0" destOrd="0" presId="urn:microsoft.com/office/officeart/2009/3/layout/HorizontalOrganizationChart"/>
    <dgm:cxn modelId="{AB15747B-A821-499A-8427-65C5853E6E44}" type="presParOf" srcId="{96C4159D-1D27-4717-B30B-C87EF0FE2DAE}" destId="{AC9F3C09-C3F0-44F0-B591-73C81F86595E}" srcOrd="0" destOrd="0" presId="urn:microsoft.com/office/officeart/2009/3/layout/HorizontalOrganizationChart"/>
    <dgm:cxn modelId="{3CCAAF00-5FC4-4201-A193-D610CD048812}" type="presParOf" srcId="{96C4159D-1D27-4717-B30B-C87EF0FE2DAE}" destId="{5D061517-591A-4967-86E9-020E790EDDFE}" srcOrd="1" destOrd="0" presId="urn:microsoft.com/office/officeart/2009/3/layout/HorizontalOrganizationChart"/>
    <dgm:cxn modelId="{D8A726D1-233A-44F0-8ABD-EF57523F919A}" type="presParOf" srcId="{9EED63F7-A0CD-4A85-8259-1841B5982758}" destId="{296AF39C-11D5-406B-AC17-0F8826E3C0E5}" srcOrd="1" destOrd="0" presId="urn:microsoft.com/office/officeart/2009/3/layout/HorizontalOrganizationChart"/>
    <dgm:cxn modelId="{4DE54B84-971D-4D03-BEBF-4AAAD13BDB8D}" type="presParOf" srcId="{9EED63F7-A0CD-4A85-8259-1841B5982758}" destId="{6768E01D-8691-4B2E-8228-326AC86E393A}" srcOrd="2" destOrd="0" presId="urn:microsoft.com/office/officeart/2009/3/layout/HorizontalOrganizationChart"/>
    <dgm:cxn modelId="{ED5BC4F4-8EE0-40D3-A2B9-07B27A55BB7F}" type="presParOf" srcId="{ABB31243-6ABA-41A8-88B0-7B23641AE965}" destId="{C710C75E-764A-4CFE-A6DD-3D40A9033384}" srcOrd="2" destOrd="0" presId="urn:microsoft.com/office/officeart/2009/3/layout/HorizontalOrganizationChart"/>
    <dgm:cxn modelId="{BED5BBD7-EEBD-424D-8E6E-465B551C8F18}" type="presParOf" srcId="{ABB31243-6ABA-41A8-88B0-7B23641AE965}" destId="{ADC5A36A-A140-4A15-9462-489245023718}" srcOrd="3" destOrd="0" presId="urn:microsoft.com/office/officeart/2009/3/layout/HorizontalOrganizationChart"/>
    <dgm:cxn modelId="{82933FA8-9199-4748-AE3C-3FFD98E55843}" type="presParOf" srcId="{ADC5A36A-A140-4A15-9462-489245023718}" destId="{E493F1E2-45A9-4BC4-9FF1-24ACBEB4EE15}" srcOrd="0" destOrd="0" presId="urn:microsoft.com/office/officeart/2009/3/layout/HorizontalOrganizationChart"/>
    <dgm:cxn modelId="{2E124428-85BC-40DD-B703-B1F7DAFA0196}" type="presParOf" srcId="{E493F1E2-45A9-4BC4-9FF1-24ACBEB4EE15}" destId="{44EDB2DC-4BE8-49AB-A48C-663486E53C9F}" srcOrd="0" destOrd="0" presId="urn:microsoft.com/office/officeart/2009/3/layout/HorizontalOrganizationChart"/>
    <dgm:cxn modelId="{CBC55FB7-D489-4E2F-98B3-145754698071}" type="presParOf" srcId="{E493F1E2-45A9-4BC4-9FF1-24ACBEB4EE15}" destId="{403AA0E5-6666-471A-B6C6-294F001F3375}" srcOrd="1" destOrd="0" presId="urn:microsoft.com/office/officeart/2009/3/layout/HorizontalOrganizationChart"/>
    <dgm:cxn modelId="{479ED5D3-ED17-423B-A186-682243952637}" type="presParOf" srcId="{ADC5A36A-A140-4A15-9462-489245023718}" destId="{C53E469B-D66F-44A6-B7EC-07E9E28995BE}" srcOrd="1" destOrd="0" presId="urn:microsoft.com/office/officeart/2009/3/layout/HorizontalOrganizationChart"/>
    <dgm:cxn modelId="{5EFB976B-BBB1-4EBE-B398-8206BEB55879}" type="presParOf" srcId="{ADC5A36A-A140-4A15-9462-489245023718}" destId="{E1D71123-9EEB-41ED-8D52-159B3CC138AA}" srcOrd="2" destOrd="0" presId="urn:microsoft.com/office/officeart/2009/3/layout/HorizontalOrganizationChart"/>
    <dgm:cxn modelId="{FCEFF49A-C637-4819-85D7-3E38371C06B5}" type="presParOf" srcId="{ABB31243-6ABA-41A8-88B0-7B23641AE965}" destId="{CA15A5D1-27D4-443E-988B-BCFA192FB3D1}" srcOrd="4" destOrd="0" presId="urn:microsoft.com/office/officeart/2009/3/layout/HorizontalOrganizationChart"/>
    <dgm:cxn modelId="{FC2DFA5F-9BB6-430B-AFE7-FE01B9B02384}" type="presParOf" srcId="{ABB31243-6ABA-41A8-88B0-7B23641AE965}" destId="{E34A10A1-24CE-41C5-A0A2-89AF2FD150FB}" srcOrd="5" destOrd="0" presId="urn:microsoft.com/office/officeart/2009/3/layout/HorizontalOrganizationChart"/>
    <dgm:cxn modelId="{6978119A-E1BD-41E8-9149-DAB5E57E9452}" type="presParOf" srcId="{E34A10A1-24CE-41C5-A0A2-89AF2FD150FB}" destId="{1A51D29D-B20A-43F0-BAEF-BAEB9CAE0053}" srcOrd="0" destOrd="0" presId="urn:microsoft.com/office/officeart/2009/3/layout/HorizontalOrganizationChart"/>
    <dgm:cxn modelId="{283D1BA5-A5A0-45A7-B83F-9956DD0AC99E}" type="presParOf" srcId="{1A51D29D-B20A-43F0-BAEF-BAEB9CAE0053}" destId="{41027322-8DDD-4DBF-A3F8-256C5B5B1CBB}" srcOrd="0" destOrd="0" presId="urn:microsoft.com/office/officeart/2009/3/layout/HorizontalOrganizationChart"/>
    <dgm:cxn modelId="{5ADA9CE4-FC98-4C37-AEFF-57B549B79610}" type="presParOf" srcId="{1A51D29D-B20A-43F0-BAEF-BAEB9CAE0053}" destId="{D0FA5087-87FA-48E7-89C9-71734CB6E42B}" srcOrd="1" destOrd="0" presId="urn:microsoft.com/office/officeart/2009/3/layout/HorizontalOrganizationChart"/>
    <dgm:cxn modelId="{F2E31B3E-F1E0-4F89-BC62-E989FBC23F45}" type="presParOf" srcId="{E34A10A1-24CE-41C5-A0A2-89AF2FD150FB}" destId="{5F340959-039A-49D8-82E9-BE77F3C2423F}" srcOrd="1" destOrd="0" presId="urn:microsoft.com/office/officeart/2009/3/layout/HorizontalOrganizationChart"/>
    <dgm:cxn modelId="{2340F2A0-5404-4A58-A3DB-AE9B58305F81}" type="presParOf" srcId="{E34A10A1-24CE-41C5-A0A2-89AF2FD150FB}" destId="{C94D29F3-9597-4995-BF1A-B3DCD4957552}" srcOrd="2" destOrd="0" presId="urn:microsoft.com/office/officeart/2009/3/layout/HorizontalOrganizationChart"/>
    <dgm:cxn modelId="{8B519D83-194F-4B9D-8FBC-6DE48FBC7C34}" type="presParOf" srcId="{2D1D9AD0-FEBC-49B9-8F60-911C750221EA}" destId="{E757DADF-3A94-42E2-A17B-72B02107F4A6}"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FC166F-219E-437E-8BC3-0DDEBCE67ED8}"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826A10CD-A6A1-4C33-BA35-CA930C458EB1}">
      <dgm:prSet phldrT="[Text]" custT="1"/>
      <dgm:spPr>
        <a:solidFill>
          <a:srgbClr val="00B050"/>
        </a:solidFill>
      </dgm:spPr>
      <dgm:t>
        <a:bodyPr/>
        <a:lstStyle/>
        <a:p>
          <a:r>
            <a:rPr lang="en-US" sz="2800" b="1" dirty="0" err="1">
              <a:solidFill>
                <a:srgbClr val="002060"/>
              </a:solidFill>
              <a:latin typeface="Times New Roman" panose="02020603050405020304" pitchFamily="18" charset="0"/>
              <a:cs typeface="Times New Roman" panose="02020603050405020304" pitchFamily="18" charset="0"/>
            </a:rPr>
            <a:t>Các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yếu</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tố</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đảm</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bảo</a:t>
          </a:r>
          <a:endParaRPr lang="en-US" sz="2800" b="1" dirty="0">
            <a:solidFill>
              <a:srgbClr val="002060"/>
            </a:solidFill>
            <a:latin typeface="Times New Roman" panose="02020603050405020304" pitchFamily="18" charset="0"/>
            <a:cs typeface="Times New Roman" panose="02020603050405020304" pitchFamily="18" charset="0"/>
          </a:endParaRPr>
        </a:p>
      </dgm:t>
    </dgm:pt>
    <dgm:pt modelId="{0A32E8BE-126F-4FDC-A9DD-60DAA411E425}" type="parTrans" cxnId="{87B0954D-4817-4E69-8D8B-85AC243E86A9}">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D7FB962F-5A19-4F69-BC68-E2B32F84E584}" type="sibTrans" cxnId="{87B0954D-4817-4E69-8D8B-85AC243E86A9}">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A4F347CE-1A85-4835-A249-D548311367EC}">
      <dgm:prSet phldrT="[Text]" custT="1"/>
      <dgm:spPr>
        <a:solidFill>
          <a:srgbClr val="00B0F0"/>
        </a:solidFill>
      </dgm:spPr>
      <dgm:t>
        <a:bodyPr/>
        <a:lstStyle/>
        <a:p>
          <a:r>
            <a:rPr lang="en-US" sz="2800" b="1" dirty="0" err="1">
              <a:solidFill>
                <a:srgbClr val="002060"/>
              </a:solidFill>
              <a:latin typeface="Times New Roman" panose="02020603050405020304" pitchFamily="18" charset="0"/>
              <a:cs typeface="Times New Roman" panose="02020603050405020304" pitchFamily="18" charset="0"/>
            </a:rPr>
            <a:t>Tạo</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không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khí</a:t>
          </a:r>
          <a:r>
            <a:rPr lang="en-US" sz="2800" b="1" dirty="0">
              <a:solidFill>
                <a:srgbClr val="002060"/>
              </a:solidFill>
              <a:latin typeface="Times New Roman" panose="02020603050405020304" pitchFamily="18" charset="0"/>
              <a:cs typeface="Times New Roman" panose="02020603050405020304" pitchFamily="18" charset="0"/>
            </a:rPr>
            <a:t> an </a:t>
          </a:r>
          <a:r>
            <a:rPr lang="en-US" sz="2800" b="1" dirty="0" err="1">
              <a:solidFill>
                <a:srgbClr val="002060"/>
              </a:solidFill>
              <a:latin typeface="Times New Roman" panose="02020603050405020304" pitchFamily="18" charset="0"/>
              <a:cs typeface="Times New Roman" panose="02020603050405020304" pitchFamily="18" charset="0"/>
            </a:rPr>
            <a:t>toàn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thân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thiện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và</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quan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tâm</a:t>
          </a:r>
          <a:r>
            <a:rPr lang="en-US" sz="2800" b="1" dirty="0">
              <a:solidFill>
                <a:srgbClr val="002060"/>
              </a:solidFill>
              <a:latin typeface="Times New Roman" panose="02020603050405020304" pitchFamily="18" charset="0"/>
              <a:cs typeface="Times New Roman" panose="02020603050405020304" pitchFamily="18" charset="0"/>
            </a:rPr>
            <a:t> </a:t>
          </a:r>
        </a:p>
      </dgm:t>
    </dgm:pt>
    <dgm:pt modelId="{6EFFC042-8DF9-405B-95C3-4C0359839372}" type="parTrans" cxnId="{74BF5F1F-62EB-4BF9-882C-492E75238869}">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D10C1263-16D7-45D8-A647-510E4F7CF475}" type="sibTrans" cxnId="{74BF5F1F-62EB-4BF9-882C-492E75238869}">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C56646BB-78B0-4419-97D7-C3D7FC2E7195}">
      <dgm:prSet custT="1"/>
      <dgm:spPr>
        <a:solidFill>
          <a:srgbClr val="00B0F0"/>
        </a:solidFill>
      </dgm:spPr>
      <dgm:t>
        <a:bodyPr/>
        <a:lstStyle/>
        <a:p>
          <a:r>
            <a:rPr lang="en-US" sz="2800" b="1" dirty="0" err="1">
              <a:solidFill>
                <a:srgbClr val="002060"/>
              </a:solidFill>
              <a:latin typeface="Times New Roman" panose="02020603050405020304" pitchFamily="18" charset="0"/>
              <a:cs typeface="Times New Roman" panose="02020603050405020304" pitchFamily="18" charset="0"/>
            </a:rPr>
            <a:t>Áp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dụng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kỷ</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luật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tích</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cực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trong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lớp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học</a:t>
          </a:r>
          <a:endParaRPr lang="en-US" sz="2800" b="1" dirty="0">
            <a:solidFill>
              <a:srgbClr val="002060"/>
            </a:solidFill>
            <a:latin typeface="Times New Roman" panose="02020603050405020304" pitchFamily="18" charset="0"/>
            <a:cs typeface="Times New Roman" panose="02020603050405020304" pitchFamily="18" charset="0"/>
          </a:endParaRPr>
        </a:p>
      </dgm:t>
    </dgm:pt>
    <dgm:pt modelId="{B50D6BB2-ADE1-4AA3-9F30-F4B1ADB93FDF}" type="parTrans" cxnId="{262302CC-4734-428E-A8F6-5B4B4931E033}">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0EBECF86-1BB2-4767-9EA3-F53F308F8B7B}" type="sibTrans" cxnId="{262302CC-4734-428E-A8F6-5B4B4931E033}">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D53F683D-3DC1-4598-B916-3D001FD4AFAE}">
      <dgm:prSet custT="1"/>
      <dgm:spPr>
        <a:solidFill>
          <a:srgbClr val="00B0F0"/>
        </a:solidFill>
      </dgm:spPr>
      <dgm:t>
        <a:bodyPr/>
        <a:lstStyle/>
        <a:p>
          <a:r>
            <a:rPr lang="en-US" sz="2800" b="1" dirty="0" err="1">
              <a:solidFill>
                <a:srgbClr val="002060"/>
              </a:solidFill>
              <a:latin typeface="Times New Roman" panose="02020603050405020304" pitchFamily="18" charset="0"/>
              <a:cs typeface="Times New Roman" panose="02020603050405020304" pitchFamily="18" charset="0"/>
            </a:rPr>
            <a:t>Quan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sát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bao</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quát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cả</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lớp</a:t>
          </a:r>
          <a:endParaRPr lang="en-US" sz="2800" b="1" dirty="0">
            <a:solidFill>
              <a:srgbClr val="002060"/>
            </a:solidFill>
            <a:latin typeface="Times New Roman" panose="02020603050405020304" pitchFamily="18" charset="0"/>
            <a:cs typeface="Times New Roman" panose="02020603050405020304" pitchFamily="18" charset="0"/>
          </a:endParaRPr>
        </a:p>
      </dgm:t>
    </dgm:pt>
    <dgm:pt modelId="{0EB24287-28A7-446F-9AD8-60F0B5A177CD}" type="parTrans" cxnId="{C058FF6E-6C37-4A58-AFA4-AE60D74917DA}">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8C58D9CC-8FD8-4554-8099-96C502FA7A68}" type="sibTrans" cxnId="{C058FF6E-6C37-4A58-AFA4-AE60D74917DA}">
      <dgm:prSet/>
      <dgm:spPr/>
      <dgm:t>
        <a:bodyPr/>
        <a:lstStyle/>
        <a:p>
          <a:endParaRPr lang="en-US" sz="2400" b="1">
            <a:solidFill>
              <a:schemeClr val="bg1"/>
            </a:solidFill>
            <a:latin typeface="Times New Roman" panose="02020603050405020304" pitchFamily="18" charset="0"/>
            <a:cs typeface="Times New Roman" panose="02020603050405020304" pitchFamily="18" charset="0"/>
          </a:endParaRPr>
        </a:p>
      </dgm:t>
    </dgm:pt>
    <dgm:pt modelId="{19A2F2C5-0D3D-4CD3-92EE-36BBF2E89D1F}">
      <dgm:prSet custT="1"/>
      <dgm:spPr>
        <a:solidFill>
          <a:srgbClr val="00B0F0"/>
        </a:solidFill>
      </dgm:spPr>
      <dgm:t>
        <a:bodyPr/>
        <a:lstStyle/>
        <a:p>
          <a:r>
            <a:rPr lang="en-US" sz="2800" b="1" dirty="0">
              <a:solidFill>
                <a:srgbClr val="002060"/>
              </a:solidFill>
              <a:latin typeface="Times New Roman" panose="02020603050405020304" pitchFamily="18" charset="0"/>
              <a:cs typeface="Times New Roman" panose="02020603050405020304" pitchFamily="18" charset="0"/>
            </a:rPr>
            <a:t>GV </a:t>
          </a:r>
          <a:r>
            <a:rPr lang="en-US" sz="2800" b="1" dirty="0" err="1">
              <a:solidFill>
                <a:srgbClr val="002060"/>
              </a:solidFill>
              <a:latin typeface="Times New Roman" panose="02020603050405020304" pitchFamily="18" charset="0"/>
              <a:cs typeface="Times New Roman" panose="02020603050405020304" pitchFamily="18" charset="0"/>
            </a:rPr>
            <a:t>đưa</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ra</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các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hướng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dẫn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cụ</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thể</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rõ</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ràng</a:t>
          </a:r>
          <a:r>
            <a:rPr lang="en-US" sz="2800" b="1" dirty="0">
              <a:solidFill>
                <a:srgbClr val="002060"/>
              </a:solidFill>
              <a:latin typeface="Times New Roman" panose="02020603050405020304" pitchFamily="18" charset="0"/>
              <a:cs typeface="Times New Roman" panose="02020603050405020304" pitchFamily="18" charset="0"/>
            </a:rPr>
            <a:t>.</a:t>
          </a:r>
        </a:p>
      </dgm:t>
    </dgm:pt>
    <dgm:pt modelId="{3B756883-DAC4-47F2-9CE2-7AF7BC7CB03B}" type="parTrans" cxnId="{6E8C586E-894D-49CE-A9CD-F95579368E9F}">
      <dgm:prSet/>
      <dgm:spPr/>
      <dgm:t>
        <a:bodyPr/>
        <a:lstStyle/>
        <a:p>
          <a:endParaRPr lang="en-US" sz="2400" b="1">
            <a:latin typeface="Times New Roman" panose="02020603050405020304" pitchFamily="18" charset="0"/>
            <a:cs typeface="Times New Roman" panose="02020603050405020304" pitchFamily="18" charset="0"/>
          </a:endParaRPr>
        </a:p>
      </dgm:t>
    </dgm:pt>
    <dgm:pt modelId="{E59DA185-EBE0-4E6D-9B90-A255EC0B5088}" type="sibTrans" cxnId="{6E8C586E-894D-49CE-A9CD-F95579368E9F}">
      <dgm:prSet/>
      <dgm:spPr/>
      <dgm:t>
        <a:bodyPr/>
        <a:lstStyle/>
        <a:p>
          <a:endParaRPr lang="en-US" sz="2400" b="1">
            <a:latin typeface="Times New Roman" panose="02020603050405020304" pitchFamily="18" charset="0"/>
            <a:cs typeface="Times New Roman" panose="02020603050405020304" pitchFamily="18" charset="0"/>
          </a:endParaRPr>
        </a:p>
      </dgm:t>
    </dgm:pt>
    <dgm:pt modelId="{DAD5A7D2-AA46-4B56-BF73-3EFEE863FE65}" type="pres">
      <dgm:prSet presAssocID="{5FFC166F-219E-437E-8BC3-0DDEBCE67ED8}" presName="hierChild1" presStyleCnt="0">
        <dgm:presLayoutVars>
          <dgm:orgChart val="1"/>
          <dgm:chPref val="1"/>
          <dgm:dir/>
          <dgm:animOne val="branch"/>
          <dgm:animLvl val="lvl"/>
          <dgm:resizeHandles/>
        </dgm:presLayoutVars>
      </dgm:prSet>
      <dgm:spPr/>
      <dgm:t>
        <a:bodyPr/>
        <a:lstStyle/>
        <a:p>
          <a:endParaRPr lang="en-US"/>
        </a:p>
      </dgm:t>
    </dgm:pt>
    <dgm:pt modelId="{2D1D9AD0-FEBC-49B9-8F60-911C750221EA}" type="pres">
      <dgm:prSet presAssocID="{826A10CD-A6A1-4C33-BA35-CA930C458EB1}" presName="hierRoot1" presStyleCnt="0">
        <dgm:presLayoutVars>
          <dgm:hierBranch val="init"/>
        </dgm:presLayoutVars>
      </dgm:prSet>
      <dgm:spPr/>
    </dgm:pt>
    <dgm:pt modelId="{DB6F0769-E4D9-4937-A712-96A518551B57}" type="pres">
      <dgm:prSet presAssocID="{826A10CD-A6A1-4C33-BA35-CA930C458EB1}" presName="rootComposite1" presStyleCnt="0"/>
      <dgm:spPr/>
    </dgm:pt>
    <dgm:pt modelId="{BEE7DA41-76D8-43B2-963D-2F8DF857ABDB}" type="pres">
      <dgm:prSet presAssocID="{826A10CD-A6A1-4C33-BA35-CA930C458EB1}" presName="rootText1" presStyleLbl="node0" presStyleIdx="0" presStyleCnt="1">
        <dgm:presLayoutVars>
          <dgm:chPref val="3"/>
        </dgm:presLayoutVars>
      </dgm:prSet>
      <dgm:spPr/>
      <dgm:t>
        <a:bodyPr/>
        <a:lstStyle/>
        <a:p>
          <a:endParaRPr lang="en-US"/>
        </a:p>
      </dgm:t>
    </dgm:pt>
    <dgm:pt modelId="{7E32280A-C2C9-4E38-9F26-7C7ADEE270BD}" type="pres">
      <dgm:prSet presAssocID="{826A10CD-A6A1-4C33-BA35-CA930C458EB1}" presName="rootConnector1" presStyleLbl="node1" presStyleIdx="0" presStyleCnt="0"/>
      <dgm:spPr/>
      <dgm:t>
        <a:bodyPr/>
        <a:lstStyle/>
        <a:p>
          <a:endParaRPr lang="en-US"/>
        </a:p>
      </dgm:t>
    </dgm:pt>
    <dgm:pt modelId="{ABB31243-6ABA-41A8-88B0-7B23641AE965}" type="pres">
      <dgm:prSet presAssocID="{826A10CD-A6A1-4C33-BA35-CA930C458EB1}" presName="hierChild2" presStyleCnt="0"/>
      <dgm:spPr/>
    </dgm:pt>
    <dgm:pt modelId="{FCB98D70-DDD5-4731-8735-3ADCB2498357}" type="pres">
      <dgm:prSet presAssocID="{6EFFC042-8DF9-405B-95C3-4C0359839372}" presName="Name64" presStyleLbl="parChTrans1D2" presStyleIdx="0" presStyleCnt="4"/>
      <dgm:spPr/>
      <dgm:t>
        <a:bodyPr/>
        <a:lstStyle/>
        <a:p>
          <a:endParaRPr lang="en-US"/>
        </a:p>
      </dgm:t>
    </dgm:pt>
    <dgm:pt modelId="{9EED63F7-A0CD-4A85-8259-1841B5982758}" type="pres">
      <dgm:prSet presAssocID="{A4F347CE-1A85-4835-A249-D548311367EC}" presName="hierRoot2" presStyleCnt="0">
        <dgm:presLayoutVars>
          <dgm:hierBranch val="init"/>
        </dgm:presLayoutVars>
      </dgm:prSet>
      <dgm:spPr/>
    </dgm:pt>
    <dgm:pt modelId="{96C4159D-1D27-4717-B30B-C87EF0FE2DAE}" type="pres">
      <dgm:prSet presAssocID="{A4F347CE-1A85-4835-A249-D548311367EC}" presName="rootComposite" presStyleCnt="0"/>
      <dgm:spPr/>
    </dgm:pt>
    <dgm:pt modelId="{AC9F3C09-C3F0-44F0-B591-73C81F86595E}" type="pres">
      <dgm:prSet presAssocID="{A4F347CE-1A85-4835-A249-D548311367EC}" presName="rootText" presStyleLbl="node2" presStyleIdx="0" presStyleCnt="4" custScaleX="101545" custScaleY="94781">
        <dgm:presLayoutVars>
          <dgm:chPref val="3"/>
        </dgm:presLayoutVars>
      </dgm:prSet>
      <dgm:spPr/>
      <dgm:t>
        <a:bodyPr/>
        <a:lstStyle/>
        <a:p>
          <a:endParaRPr lang="en-US"/>
        </a:p>
      </dgm:t>
    </dgm:pt>
    <dgm:pt modelId="{5D061517-591A-4967-86E9-020E790EDDFE}" type="pres">
      <dgm:prSet presAssocID="{A4F347CE-1A85-4835-A249-D548311367EC}" presName="rootConnector" presStyleLbl="node2" presStyleIdx="0" presStyleCnt="4"/>
      <dgm:spPr/>
      <dgm:t>
        <a:bodyPr/>
        <a:lstStyle/>
        <a:p>
          <a:endParaRPr lang="en-US"/>
        </a:p>
      </dgm:t>
    </dgm:pt>
    <dgm:pt modelId="{296AF39C-11D5-406B-AC17-0F8826E3C0E5}" type="pres">
      <dgm:prSet presAssocID="{A4F347CE-1A85-4835-A249-D548311367EC}" presName="hierChild4" presStyleCnt="0"/>
      <dgm:spPr/>
    </dgm:pt>
    <dgm:pt modelId="{6768E01D-8691-4B2E-8228-326AC86E393A}" type="pres">
      <dgm:prSet presAssocID="{A4F347CE-1A85-4835-A249-D548311367EC}" presName="hierChild5" presStyleCnt="0"/>
      <dgm:spPr/>
    </dgm:pt>
    <dgm:pt modelId="{C710C75E-764A-4CFE-A6DD-3D40A9033384}" type="pres">
      <dgm:prSet presAssocID="{B50D6BB2-ADE1-4AA3-9F30-F4B1ADB93FDF}" presName="Name64" presStyleLbl="parChTrans1D2" presStyleIdx="1" presStyleCnt="4"/>
      <dgm:spPr/>
      <dgm:t>
        <a:bodyPr/>
        <a:lstStyle/>
        <a:p>
          <a:endParaRPr lang="en-US"/>
        </a:p>
      </dgm:t>
    </dgm:pt>
    <dgm:pt modelId="{ADC5A36A-A140-4A15-9462-489245023718}" type="pres">
      <dgm:prSet presAssocID="{C56646BB-78B0-4419-97D7-C3D7FC2E7195}" presName="hierRoot2" presStyleCnt="0">
        <dgm:presLayoutVars>
          <dgm:hierBranch val="init"/>
        </dgm:presLayoutVars>
      </dgm:prSet>
      <dgm:spPr/>
    </dgm:pt>
    <dgm:pt modelId="{E493F1E2-45A9-4BC4-9FF1-24ACBEB4EE15}" type="pres">
      <dgm:prSet presAssocID="{C56646BB-78B0-4419-97D7-C3D7FC2E7195}" presName="rootComposite" presStyleCnt="0"/>
      <dgm:spPr/>
    </dgm:pt>
    <dgm:pt modelId="{44EDB2DC-4BE8-49AB-A48C-663486E53C9F}" type="pres">
      <dgm:prSet presAssocID="{C56646BB-78B0-4419-97D7-C3D7FC2E7195}" presName="rootText" presStyleLbl="node2" presStyleIdx="1" presStyleCnt="4">
        <dgm:presLayoutVars>
          <dgm:chPref val="3"/>
        </dgm:presLayoutVars>
      </dgm:prSet>
      <dgm:spPr/>
      <dgm:t>
        <a:bodyPr/>
        <a:lstStyle/>
        <a:p>
          <a:endParaRPr lang="en-US"/>
        </a:p>
      </dgm:t>
    </dgm:pt>
    <dgm:pt modelId="{403AA0E5-6666-471A-B6C6-294F001F3375}" type="pres">
      <dgm:prSet presAssocID="{C56646BB-78B0-4419-97D7-C3D7FC2E7195}" presName="rootConnector" presStyleLbl="node2" presStyleIdx="1" presStyleCnt="4"/>
      <dgm:spPr/>
      <dgm:t>
        <a:bodyPr/>
        <a:lstStyle/>
        <a:p>
          <a:endParaRPr lang="en-US"/>
        </a:p>
      </dgm:t>
    </dgm:pt>
    <dgm:pt modelId="{C53E469B-D66F-44A6-B7EC-07E9E28995BE}" type="pres">
      <dgm:prSet presAssocID="{C56646BB-78B0-4419-97D7-C3D7FC2E7195}" presName="hierChild4" presStyleCnt="0"/>
      <dgm:spPr/>
    </dgm:pt>
    <dgm:pt modelId="{E1D71123-9EEB-41ED-8D52-159B3CC138AA}" type="pres">
      <dgm:prSet presAssocID="{C56646BB-78B0-4419-97D7-C3D7FC2E7195}" presName="hierChild5" presStyleCnt="0"/>
      <dgm:spPr/>
    </dgm:pt>
    <dgm:pt modelId="{69CE6861-16EA-4325-80F6-D7AF82D1CE22}" type="pres">
      <dgm:prSet presAssocID="{3B756883-DAC4-47F2-9CE2-7AF7BC7CB03B}" presName="Name64" presStyleLbl="parChTrans1D2" presStyleIdx="2" presStyleCnt="4"/>
      <dgm:spPr/>
      <dgm:t>
        <a:bodyPr/>
        <a:lstStyle/>
        <a:p>
          <a:endParaRPr lang="en-US"/>
        </a:p>
      </dgm:t>
    </dgm:pt>
    <dgm:pt modelId="{43E33CDF-5A88-46D3-AF3E-A23256EE1A0D}" type="pres">
      <dgm:prSet presAssocID="{19A2F2C5-0D3D-4CD3-92EE-36BBF2E89D1F}" presName="hierRoot2" presStyleCnt="0">
        <dgm:presLayoutVars>
          <dgm:hierBranch val="init"/>
        </dgm:presLayoutVars>
      </dgm:prSet>
      <dgm:spPr/>
    </dgm:pt>
    <dgm:pt modelId="{8CEF946B-978A-47AD-AFCC-22482ACBC596}" type="pres">
      <dgm:prSet presAssocID="{19A2F2C5-0D3D-4CD3-92EE-36BBF2E89D1F}" presName="rootComposite" presStyleCnt="0"/>
      <dgm:spPr/>
    </dgm:pt>
    <dgm:pt modelId="{760D33B9-46E0-4D9F-935D-A3B31E26C4D5}" type="pres">
      <dgm:prSet presAssocID="{19A2F2C5-0D3D-4CD3-92EE-36BBF2E89D1F}" presName="rootText" presStyleLbl="node2" presStyleIdx="2" presStyleCnt="4">
        <dgm:presLayoutVars>
          <dgm:chPref val="3"/>
        </dgm:presLayoutVars>
      </dgm:prSet>
      <dgm:spPr/>
      <dgm:t>
        <a:bodyPr/>
        <a:lstStyle/>
        <a:p>
          <a:endParaRPr lang="en-US"/>
        </a:p>
      </dgm:t>
    </dgm:pt>
    <dgm:pt modelId="{48555906-392C-438E-A396-142A821502AC}" type="pres">
      <dgm:prSet presAssocID="{19A2F2C5-0D3D-4CD3-92EE-36BBF2E89D1F}" presName="rootConnector" presStyleLbl="node2" presStyleIdx="2" presStyleCnt="4"/>
      <dgm:spPr/>
      <dgm:t>
        <a:bodyPr/>
        <a:lstStyle/>
        <a:p>
          <a:endParaRPr lang="en-US"/>
        </a:p>
      </dgm:t>
    </dgm:pt>
    <dgm:pt modelId="{FCE6E179-4FC4-4DBD-B708-3F62BDB62D13}" type="pres">
      <dgm:prSet presAssocID="{19A2F2C5-0D3D-4CD3-92EE-36BBF2E89D1F}" presName="hierChild4" presStyleCnt="0"/>
      <dgm:spPr/>
    </dgm:pt>
    <dgm:pt modelId="{2D8F5E9C-58CA-4CCA-B75F-485D0C7F703D}" type="pres">
      <dgm:prSet presAssocID="{19A2F2C5-0D3D-4CD3-92EE-36BBF2E89D1F}" presName="hierChild5" presStyleCnt="0"/>
      <dgm:spPr/>
    </dgm:pt>
    <dgm:pt modelId="{CA15A5D1-27D4-443E-988B-BCFA192FB3D1}" type="pres">
      <dgm:prSet presAssocID="{0EB24287-28A7-446F-9AD8-60F0B5A177CD}" presName="Name64" presStyleLbl="parChTrans1D2" presStyleIdx="3" presStyleCnt="4"/>
      <dgm:spPr/>
      <dgm:t>
        <a:bodyPr/>
        <a:lstStyle/>
        <a:p>
          <a:endParaRPr lang="en-US"/>
        </a:p>
      </dgm:t>
    </dgm:pt>
    <dgm:pt modelId="{E34A10A1-24CE-41C5-A0A2-89AF2FD150FB}" type="pres">
      <dgm:prSet presAssocID="{D53F683D-3DC1-4598-B916-3D001FD4AFAE}" presName="hierRoot2" presStyleCnt="0">
        <dgm:presLayoutVars>
          <dgm:hierBranch val="init"/>
        </dgm:presLayoutVars>
      </dgm:prSet>
      <dgm:spPr/>
    </dgm:pt>
    <dgm:pt modelId="{1A51D29D-B20A-43F0-BAEF-BAEB9CAE0053}" type="pres">
      <dgm:prSet presAssocID="{D53F683D-3DC1-4598-B916-3D001FD4AFAE}" presName="rootComposite" presStyleCnt="0"/>
      <dgm:spPr/>
    </dgm:pt>
    <dgm:pt modelId="{41027322-8DDD-4DBF-A3F8-256C5B5B1CBB}" type="pres">
      <dgm:prSet presAssocID="{D53F683D-3DC1-4598-B916-3D001FD4AFAE}" presName="rootText" presStyleLbl="node2" presStyleIdx="3" presStyleCnt="4" custScaleY="115497">
        <dgm:presLayoutVars>
          <dgm:chPref val="3"/>
        </dgm:presLayoutVars>
      </dgm:prSet>
      <dgm:spPr/>
      <dgm:t>
        <a:bodyPr/>
        <a:lstStyle/>
        <a:p>
          <a:endParaRPr lang="en-US"/>
        </a:p>
      </dgm:t>
    </dgm:pt>
    <dgm:pt modelId="{D0FA5087-87FA-48E7-89C9-71734CB6E42B}" type="pres">
      <dgm:prSet presAssocID="{D53F683D-3DC1-4598-B916-3D001FD4AFAE}" presName="rootConnector" presStyleLbl="node2" presStyleIdx="3" presStyleCnt="4"/>
      <dgm:spPr/>
      <dgm:t>
        <a:bodyPr/>
        <a:lstStyle/>
        <a:p>
          <a:endParaRPr lang="en-US"/>
        </a:p>
      </dgm:t>
    </dgm:pt>
    <dgm:pt modelId="{5F340959-039A-49D8-82E9-BE77F3C2423F}" type="pres">
      <dgm:prSet presAssocID="{D53F683D-3DC1-4598-B916-3D001FD4AFAE}" presName="hierChild4" presStyleCnt="0"/>
      <dgm:spPr/>
    </dgm:pt>
    <dgm:pt modelId="{C94D29F3-9597-4995-BF1A-B3DCD4957552}" type="pres">
      <dgm:prSet presAssocID="{D53F683D-3DC1-4598-B916-3D001FD4AFAE}" presName="hierChild5" presStyleCnt="0"/>
      <dgm:spPr/>
    </dgm:pt>
    <dgm:pt modelId="{E757DADF-3A94-42E2-A17B-72B02107F4A6}" type="pres">
      <dgm:prSet presAssocID="{826A10CD-A6A1-4C33-BA35-CA930C458EB1}" presName="hierChild3" presStyleCnt="0"/>
      <dgm:spPr/>
    </dgm:pt>
  </dgm:ptLst>
  <dgm:cxnLst>
    <dgm:cxn modelId="{87B0954D-4817-4E69-8D8B-85AC243E86A9}" srcId="{5FFC166F-219E-437E-8BC3-0DDEBCE67ED8}" destId="{826A10CD-A6A1-4C33-BA35-CA930C458EB1}" srcOrd="0" destOrd="0" parTransId="{0A32E8BE-126F-4FDC-A9DD-60DAA411E425}" sibTransId="{D7FB962F-5A19-4F69-BC68-E2B32F84E584}"/>
    <dgm:cxn modelId="{03678B0B-ED6E-42A7-A63A-9EEAFCA385DE}" type="presOf" srcId="{A4F347CE-1A85-4835-A249-D548311367EC}" destId="{AC9F3C09-C3F0-44F0-B591-73C81F86595E}" srcOrd="0" destOrd="0" presId="urn:microsoft.com/office/officeart/2009/3/layout/HorizontalOrganizationChart"/>
    <dgm:cxn modelId="{0E807E47-65B6-4634-AFFC-74BBBFE70F35}" type="presOf" srcId="{C56646BB-78B0-4419-97D7-C3D7FC2E7195}" destId="{44EDB2DC-4BE8-49AB-A48C-663486E53C9F}" srcOrd="0" destOrd="0" presId="urn:microsoft.com/office/officeart/2009/3/layout/HorizontalOrganizationChart"/>
    <dgm:cxn modelId="{22E6A6E0-A8A2-4ED7-84EF-0C108C3C3E46}" type="presOf" srcId="{19A2F2C5-0D3D-4CD3-92EE-36BBF2E89D1F}" destId="{48555906-392C-438E-A396-142A821502AC}" srcOrd="1" destOrd="0" presId="urn:microsoft.com/office/officeart/2009/3/layout/HorizontalOrganizationChart"/>
    <dgm:cxn modelId="{A763B7C4-086A-4C04-B5ED-B2C87488D93B}" type="presOf" srcId="{5FFC166F-219E-437E-8BC3-0DDEBCE67ED8}" destId="{DAD5A7D2-AA46-4B56-BF73-3EFEE863FE65}" srcOrd="0" destOrd="0" presId="urn:microsoft.com/office/officeart/2009/3/layout/HorizontalOrganizationChart"/>
    <dgm:cxn modelId="{9E9C7DCB-0284-4E8D-BEDE-924B392929C6}" type="presOf" srcId="{D53F683D-3DC1-4598-B916-3D001FD4AFAE}" destId="{D0FA5087-87FA-48E7-89C9-71734CB6E42B}" srcOrd="1" destOrd="0" presId="urn:microsoft.com/office/officeart/2009/3/layout/HorizontalOrganizationChart"/>
    <dgm:cxn modelId="{15E107B2-8B62-428F-B223-5D8E76C9FF89}" type="presOf" srcId="{826A10CD-A6A1-4C33-BA35-CA930C458EB1}" destId="{BEE7DA41-76D8-43B2-963D-2F8DF857ABDB}" srcOrd="0" destOrd="0" presId="urn:microsoft.com/office/officeart/2009/3/layout/HorizontalOrganizationChart"/>
    <dgm:cxn modelId="{C058FF6E-6C37-4A58-AFA4-AE60D74917DA}" srcId="{826A10CD-A6A1-4C33-BA35-CA930C458EB1}" destId="{D53F683D-3DC1-4598-B916-3D001FD4AFAE}" srcOrd="3" destOrd="0" parTransId="{0EB24287-28A7-446F-9AD8-60F0B5A177CD}" sibTransId="{8C58D9CC-8FD8-4554-8099-96C502FA7A68}"/>
    <dgm:cxn modelId="{72132AE2-19B3-4AB2-BDA7-E60738D5CF0C}" type="presOf" srcId="{19A2F2C5-0D3D-4CD3-92EE-36BBF2E89D1F}" destId="{760D33B9-46E0-4D9F-935D-A3B31E26C4D5}" srcOrd="0" destOrd="0" presId="urn:microsoft.com/office/officeart/2009/3/layout/HorizontalOrganizationChart"/>
    <dgm:cxn modelId="{B1FC9C3D-F9F1-4731-B5FF-076E031BA352}" type="presOf" srcId="{B50D6BB2-ADE1-4AA3-9F30-F4B1ADB93FDF}" destId="{C710C75E-764A-4CFE-A6DD-3D40A9033384}" srcOrd="0" destOrd="0" presId="urn:microsoft.com/office/officeart/2009/3/layout/HorizontalOrganizationChart"/>
    <dgm:cxn modelId="{F73E729A-C5C5-490F-B911-A2D792C4F0B4}" type="presOf" srcId="{6EFFC042-8DF9-405B-95C3-4C0359839372}" destId="{FCB98D70-DDD5-4731-8735-3ADCB2498357}" srcOrd="0" destOrd="0" presId="urn:microsoft.com/office/officeart/2009/3/layout/HorizontalOrganizationChart"/>
    <dgm:cxn modelId="{262302CC-4734-428E-A8F6-5B4B4931E033}" srcId="{826A10CD-A6A1-4C33-BA35-CA930C458EB1}" destId="{C56646BB-78B0-4419-97D7-C3D7FC2E7195}" srcOrd="1" destOrd="0" parTransId="{B50D6BB2-ADE1-4AA3-9F30-F4B1ADB93FDF}" sibTransId="{0EBECF86-1BB2-4767-9EA3-F53F308F8B7B}"/>
    <dgm:cxn modelId="{1666794A-EC59-41EE-8175-BBE6E88B8A0E}" type="presOf" srcId="{3B756883-DAC4-47F2-9CE2-7AF7BC7CB03B}" destId="{69CE6861-16EA-4325-80F6-D7AF82D1CE22}" srcOrd="0" destOrd="0" presId="urn:microsoft.com/office/officeart/2009/3/layout/HorizontalOrganizationChart"/>
    <dgm:cxn modelId="{6E8C586E-894D-49CE-A9CD-F95579368E9F}" srcId="{826A10CD-A6A1-4C33-BA35-CA930C458EB1}" destId="{19A2F2C5-0D3D-4CD3-92EE-36BBF2E89D1F}" srcOrd="2" destOrd="0" parTransId="{3B756883-DAC4-47F2-9CE2-7AF7BC7CB03B}" sibTransId="{E59DA185-EBE0-4E6D-9B90-A255EC0B5088}"/>
    <dgm:cxn modelId="{4ABD8197-17C8-4262-AB17-BA12E66B7845}" type="presOf" srcId="{0EB24287-28A7-446F-9AD8-60F0B5A177CD}" destId="{CA15A5D1-27D4-443E-988B-BCFA192FB3D1}" srcOrd="0" destOrd="0" presId="urn:microsoft.com/office/officeart/2009/3/layout/HorizontalOrganizationChart"/>
    <dgm:cxn modelId="{74BF5F1F-62EB-4BF9-882C-492E75238869}" srcId="{826A10CD-A6A1-4C33-BA35-CA930C458EB1}" destId="{A4F347CE-1A85-4835-A249-D548311367EC}" srcOrd="0" destOrd="0" parTransId="{6EFFC042-8DF9-405B-95C3-4C0359839372}" sibTransId="{D10C1263-16D7-45D8-A647-510E4F7CF475}"/>
    <dgm:cxn modelId="{2ADCF421-03DC-43F5-8CE5-0D312AD5C6B4}" type="presOf" srcId="{C56646BB-78B0-4419-97D7-C3D7FC2E7195}" destId="{403AA0E5-6666-471A-B6C6-294F001F3375}" srcOrd="1" destOrd="0" presId="urn:microsoft.com/office/officeart/2009/3/layout/HorizontalOrganizationChart"/>
    <dgm:cxn modelId="{8896AA20-14C5-4F9B-90A9-E4E446478995}" type="presOf" srcId="{D53F683D-3DC1-4598-B916-3D001FD4AFAE}" destId="{41027322-8DDD-4DBF-A3F8-256C5B5B1CBB}" srcOrd="0" destOrd="0" presId="urn:microsoft.com/office/officeart/2009/3/layout/HorizontalOrganizationChart"/>
    <dgm:cxn modelId="{B5DFDE96-F1B7-4618-92F6-0BA17E06E675}" type="presOf" srcId="{A4F347CE-1A85-4835-A249-D548311367EC}" destId="{5D061517-591A-4967-86E9-020E790EDDFE}" srcOrd="1" destOrd="0" presId="urn:microsoft.com/office/officeart/2009/3/layout/HorizontalOrganizationChart"/>
    <dgm:cxn modelId="{88DBACF2-ADA9-41D9-95F1-A296D8B79852}" type="presOf" srcId="{826A10CD-A6A1-4C33-BA35-CA930C458EB1}" destId="{7E32280A-C2C9-4E38-9F26-7C7ADEE270BD}" srcOrd="1" destOrd="0" presId="urn:microsoft.com/office/officeart/2009/3/layout/HorizontalOrganizationChart"/>
    <dgm:cxn modelId="{DE795E7A-AAC2-4A47-BDC2-F9CDC22FCAA9}" type="presParOf" srcId="{DAD5A7D2-AA46-4B56-BF73-3EFEE863FE65}" destId="{2D1D9AD0-FEBC-49B9-8F60-911C750221EA}" srcOrd="0" destOrd="0" presId="urn:microsoft.com/office/officeart/2009/3/layout/HorizontalOrganizationChart"/>
    <dgm:cxn modelId="{B7F0ABD2-0873-49A0-BDCC-BEC4CBC36616}" type="presParOf" srcId="{2D1D9AD0-FEBC-49B9-8F60-911C750221EA}" destId="{DB6F0769-E4D9-4937-A712-96A518551B57}" srcOrd="0" destOrd="0" presId="urn:microsoft.com/office/officeart/2009/3/layout/HorizontalOrganizationChart"/>
    <dgm:cxn modelId="{91D3451E-7B4A-4B04-BA6F-A0F0483F068B}" type="presParOf" srcId="{DB6F0769-E4D9-4937-A712-96A518551B57}" destId="{BEE7DA41-76D8-43B2-963D-2F8DF857ABDB}" srcOrd="0" destOrd="0" presId="urn:microsoft.com/office/officeart/2009/3/layout/HorizontalOrganizationChart"/>
    <dgm:cxn modelId="{50DA50CB-68B4-44F5-90EC-FD57E83F5C99}" type="presParOf" srcId="{DB6F0769-E4D9-4937-A712-96A518551B57}" destId="{7E32280A-C2C9-4E38-9F26-7C7ADEE270BD}" srcOrd="1" destOrd="0" presId="urn:microsoft.com/office/officeart/2009/3/layout/HorizontalOrganizationChart"/>
    <dgm:cxn modelId="{7B67DCF1-0946-4932-9C04-388606CC8EE1}" type="presParOf" srcId="{2D1D9AD0-FEBC-49B9-8F60-911C750221EA}" destId="{ABB31243-6ABA-41A8-88B0-7B23641AE965}" srcOrd="1" destOrd="0" presId="urn:microsoft.com/office/officeart/2009/3/layout/HorizontalOrganizationChart"/>
    <dgm:cxn modelId="{FE0248E4-9928-4DDA-9C64-6F9331A5A017}" type="presParOf" srcId="{ABB31243-6ABA-41A8-88B0-7B23641AE965}" destId="{FCB98D70-DDD5-4731-8735-3ADCB2498357}" srcOrd="0" destOrd="0" presId="urn:microsoft.com/office/officeart/2009/3/layout/HorizontalOrganizationChart"/>
    <dgm:cxn modelId="{04426CAA-4FDA-45E5-87D8-3C5154AF419F}" type="presParOf" srcId="{ABB31243-6ABA-41A8-88B0-7B23641AE965}" destId="{9EED63F7-A0CD-4A85-8259-1841B5982758}" srcOrd="1" destOrd="0" presId="urn:microsoft.com/office/officeart/2009/3/layout/HorizontalOrganizationChart"/>
    <dgm:cxn modelId="{29E6367B-4343-46D2-9015-237BBE4DE3F2}" type="presParOf" srcId="{9EED63F7-A0CD-4A85-8259-1841B5982758}" destId="{96C4159D-1D27-4717-B30B-C87EF0FE2DAE}" srcOrd="0" destOrd="0" presId="urn:microsoft.com/office/officeart/2009/3/layout/HorizontalOrganizationChart"/>
    <dgm:cxn modelId="{4E4C5CA4-1154-4748-9FF8-6E6B5006BC01}" type="presParOf" srcId="{96C4159D-1D27-4717-B30B-C87EF0FE2DAE}" destId="{AC9F3C09-C3F0-44F0-B591-73C81F86595E}" srcOrd="0" destOrd="0" presId="urn:microsoft.com/office/officeart/2009/3/layout/HorizontalOrganizationChart"/>
    <dgm:cxn modelId="{F17A42E8-4EC8-4AD7-9FAB-BA032F7C6244}" type="presParOf" srcId="{96C4159D-1D27-4717-B30B-C87EF0FE2DAE}" destId="{5D061517-591A-4967-86E9-020E790EDDFE}" srcOrd="1" destOrd="0" presId="urn:microsoft.com/office/officeart/2009/3/layout/HorizontalOrganizationChart"/>
    <dgm:cxn modelId="{49607C27-C06A-45AD-ABDF-FE14A6CE999E}" type="presParOf" srcId="{9EED63F7-A0CD-4A85-8259-1841B5982758}" destId="{296AF39C-11D5-406B-AC17-0F8826E3C0E5}" srcOrd="1" destOrd="0" presId="urn:microsoft.com/office/officeart/2009/3/layout/HorizontalOrganizationChart"/>
    <dgm:cxn modelId="{6B761E2D-C2DD-4F88-B546-4B4FC4A9E323}" type="presParOf" srcId="{9EED63F7-A0CD-4A85-8259-1841B5982758}" destId="{6768E01D-8691-4B2E-8228-326AC86E393A}" srcOrd="2" destOrd="0" presId="urn:microsoft.com/office/officeart/2009/3/layout/HorizontalOrganizationChart"/>
    <dgm:cxn modelId="{53A09FB2-0019-4B96-9D2B-359285290451}" type="presParOf" srcId="{ABB31243-6ABA-41A8-88B0-7B23641AE965}" destId="{C710C75E-764A-4CFE-A6DD-3D40A9033384}" srcOrd="2" destOrd="0" presId="urn:microsoft.com/office/officeart/2009/3/layout/HorizontalOrganizationChart"/>
    <dgm:cxn modelId="{1A4F6ECF-290F-49A1-B753-8264A259024D}" type="presParOf" srcId="{ABB31243-6ABA-41A8-88B0-7B23641AE965}" destId="{ADC5A36A-A140-4A15-9462-489245023718}" srcOrd="3" destOrd="0" presId="urn:microsoft.com/office/officeart/2009/3/layout/HorizontalOrganizationChart"/>
    <dgm:cxn modelId="{4D79D909-4E49-48DA-99F3-E8F8E058731C}" type="presParOf" srcId="{ADC5A36A-A140-4A15-9462-489245023718}" destId="{E493F1E2-45A9-4BC4-9FF1-24ACBEB4EE15}" srcOrd="0" destOrd="0" presId="urn:microsoft.com/office/officeart/2009/3/layout/HorizontalOrganizationChart"/>
    <dgm:cxn modelId="{A71709D1-B08F-480B-B4F0-6D44624D220D}" type="presParOf" srcId="{E493F1E2-45A9-4BC4-9FF1-24ACBEB4EE15}" destId="{44EDB2DC-4BE8-49AB-A48C-663486E53C9F}" srcOrd="0" destOrd="0" presId="urn:microsoft.com/office/officeart/2009/3/layout/HorizontalOrganizationChart"/>
    <dgm:cxn modelId="{237EC3D9-0547-42A9-9904-61231D46CB22}" type="presParOf" srcId="{E493F1E2-45A9-4BC4-9FF1-24ACBEB4EE15}" destId="{403AA0E5-6666-471A-B6C6-294F001F3375}" srcOrd="1" destOrd="0" presId="urn:microsoft.com/office/officeart/2009/3/layout/HorizontalOrganizationChart"/>
    <dgm:cxn modelId="{3B40B1EA-7ABE-44F1-B465-D731850F2AE7}" type="presParOf" srcId="{ADC5A36A-A140-4A15-9462-489245023718}" destId="{C53E469B-D66F-44A6-B7EC-07E9E28995BE}" srcOrd="1" destOrd="0" presId="urn:microsoft.com/office/officeart/2009/3/layout/HorizontalOrganizationChart"/>
    <dgm:cxn modelId="{94295EBA-8F11-4761-A38D-4C633F5E5423}" type="presParOf" srcId="{ADC5A36A-A140-4A15-9462-489245023718}" destId="{E1D71123-9EEB-41ED-8D52-159B3CC138AA}" srcOrd="2" destOrd="0" presId="urn:microsoft.com/office/officeart/2009/3/layout/HorizontalOrganizationChart"/>
    <dgm:cxn modelId="{1B480B41-81E2-4782-BA25-E14FC65EB8B1}" type="presParOf" srcId="{ABB31243-6ABA-41A8-88B0-7B23641AE965}" destId="{69CE6861-16EA-4325-80F6-D7AF82D1CE22}" srcOrd="4" destOrd="0" presId="urn:microsoft.com/office/officeart/2009/3/layout/HorizontalOrganizationChart"/>
    <dgm:cxn modelId="{E59B7172-D425-4CC4-A7F8-8EF78DFF5D8A}" type="presParOf" srcId="{ABB31243-6ABA-41A8-88B0-7B23641AE965}" destId="{43E33CDF-5A88-46D3-AF3E-A23256EE1A0D}" srcOrd="5" destOrd="0" presId="urn:microsoft.com/office/officeart/2009/3/layout/HorizontalOrganizationChart"/>
    <dgm:cxn modelId="{6677DBCB-E3D7-4B1D-9760-70F2337B8226}" type="presParOf" srcId="{43E33CDF-5A88-46D3-AF3E-A23256EE1A0D}" destId="{8CEF946B-978A-47AD-AFCC-22482ACBC596}" srcOrd="0" destOrd="0" presId="urn:microsoft.com/office/officeart/2009/3/layout/HorizontalOrganizationChart"/>
    <dgm:cxn modelId="{7B8526CA-DF6A-4AD4-B6D5-C8B05BA8D884}" type="presParOf" srcId="{8CEF946B-978A-47AD-AFCC-22482ACBC596}" destId="{760D33B9-46E0-4D9F-935D-A3B31E26C4D5}" srcOrd="0" destOrd="0" presId="urn:microsoft.com/office/officeart/2009/3/layout/HorizontalOrganizationChart"/>
    <dgm:cxn modelId="{42560534-5C21-48E7-AB35-8A85354241AA}" type="presParOf" srcId="{8CEF946B-978A-47AD-AFCC-22482ACBC596}" destId="{48555906-392C-438E-A396-142A821502AC}" srcOrd="1" destOrd="0" presId="urn:microsoft.com/office/officeart/2009/3/layout/HorizontalOrganizationChart"/>
    <dgm:cxn modelId="{231021AB-1888-465C-BF41-3A937BD8A197}" type="presParOf" srcId="{43E33CDF-5A88-46D3-AF3E-A23256EE1A0D}" destId="{FCE6E179-4FC4-4DBD-B708-3F62BDB62D13}" srcOrd="1" destOrd="0" presId="urn:microsoft.com/office/officeart/2009/3/layout/HorizontalOrganizationChart"/>
    <dgm:cxn modelId="{0E02D708-8F34-44C4-B091-994A38F05010}" type="presParOf" srcId="{43E33CDF-5A88-46D3-AF3E-A23256EE1A0D}" destId="{2D8F5E9C-58CA-4CCA-B75F-485D0C7F703D}" srcOrd="2" destOrd="0" presId="urn:microsoft.com/office/officeart/2009/3/layout/HorizontalOrganizationChart"/>
    <dgm:cxn modelId="{917AF605-A11F-4B16-842E-83667F02EE32}" type="presParOf" srcId="{ABB31243-6ABA-41A8-88B0-7B23641AE965}" destId="{CA15A5D1-27D4-443E-988B-BCFA192FB3D1}" srcOrd="6" destOrd="0" presId="urn:microsoft.com/office/officeart/2009/3/layout/HorizontalOrganizationChart"/>
    <dgm:cxn modelId="{A430C59F-2D02-4645-8E52-32026655C38C}" type="presParOf" srcId="{ABB31243-6ABA-41A8-88B0-7B23641AE965}" destId="{E34A10A1-24CE-41C5-A0A2-89AF2FD150FB}" srcOrd="7" destOrd="0" presId="urn:microsoft.com/office/officeart/2009/3/layout/HorizontalOrganizationChart"/>
    <dgm:cxn modelId="{98DEA50B-7E2D-49B9-964A-390FE45E7E5B}" type="presParOf" srcId="{E34A10A1-24CE-41C5-A0A2-89AF2FD150FB}" destId="{1A51D29D-B20A-43F0-BAEF-BAEB9CAE0053}" srcOrd="0" destOrd="0" presId="urn:microsoft.com/office/officeart/2009/3/layout/HorizontalOrganizationChart"/>
    <dgm:cxn modelId="{724C73B3-DDA7-47F5-903A-D98358DE24E6}" type="presParOf" srcId="{1A51D29D-B20A-43F0-BAEF-BAEB9CAE0053}" destId="{41027322-8DDD-4DBF-A3F8-256C5B5B1CBB}" srcOrd="0" destOrd="0" presId="urn:microsoft.com/office/officeart/2009/3/layout/HorizontalOrganizationChart"/>
    <dgm:cxn modelId="{65F52904-D4E6-4593-A6F5-039103A44A2D}" type="presParOf" srcId="{1A51D29D-B20A-43F0-BAEF-BAEB9CAE0053}" destId="{D0FA5087-87FA-48E7-89C9-71734CB6E42B}" srcOrd="1" destOrd="0" presId="urn:microsoft.com/office/officeart/2009/3/layout/HorizontalOrganizationChart"/>
    <dgm:cxn modelId="{E55038D9-3D76-41BB-B9FB-26881494E0A8}" type="presParOf" srcId="{E34A10A1-24CE-41C5-A0A2-89AF2FD150FB}" destId="{5F340959-039A-49D8-82E9-BE77F3C2423F}" srcOrd="1" destOrd="0" presId="urn:microsoft.com/office/officeart/2009/3/layout/HorizontalOrganizationChart"/>
    <dgm:cxn modelId="{C13C67CF-2489-47BB-BCD8-859DB4303011}" type="presParOf" srcId="{E34A10A1-24CE-41C5-A0A2-89AF2FD150FB}" destId="{C94D29F3-9597-4995-BF1A-B3DCD4957552}" srcOrd="2" destOrd="0" presId="urn:microsoft.com/office/officeart/2009/3/layout/HorizontalOrganizationChart"/>
    <dgm:cxn modelId="{75573527-AC5F-41C9-B4B1-90EA9C2CFC6D}" type="presParOf" srcId="{2D1D9AD0-FEBC-49B9-8F60-911C750221EA}" destId="{E757DADF-3A94-42E2-A17B-72B02107F4A6}"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FFC166F-219E-437E-8BC3-0DDEBCE67ED8}"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826A10CD-A6A1-4C33-BA35-CA930C458EB1}">
      <dgm:prSet phldrT="[Text]" custT="1"/>
      <dgm:spPr>
        <a:solidFill>
          <a:srgbClr val="00B050"/>
        </a:solidFill>
      </dgm:spPr>
      <dgm:t>
        <a:bodyPr/>
        <a:lstStyle/>
        <a:p>
          <a:r>
            <a:rPr lang="en-US" sz="2800" b="1" dirty="0" err="1">
              <a:solidFill>
                <a:srgbClr val="002060"/>
              </a:solidFill>
              <a:latin typeface="Times New Roman" panose="02020603050405020304" pitchFamily="18" charset="0"/>
              <a:cs typeface="Times New Roman" panose="02020603050405020304" pitchFamily="18" charset="0"/>
            </a:rPr>
            <a:t>Các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yếu</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tố</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đảm</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bảo</a:t>
          </a:r>
          <a:endParaRPr lang="en-US" sz="2800" b="1" dirty="0">
            <a:solidFill>
              <a:srgbClr val="002060"/>
            </a:solidFill>
            <a:latin typeface="Times New Roman" panose="02020603050405020304" pitchFamily="18" charset="0"/>
            <a:cs typeface="Times New Roman" panose="02020603050405020304" pitchFamily="18" charset="0"/>
          </a:endParaRPr>
        </a:p>
      </dgm:t>
    </dgm:pt>
    <dgm:pt modelId="{0A32E8BE-126F-4FDC-A9DD-60DAA411E425}" type="parTrans" cxnId="{87B0954D-4817-4E69-8D8B-85AC243E86A9}">
      <dgm:prSet/>
      <dgm:spPr/>
      <dgm:t>
        <a:bodyPr/>
        <a:lstStyle/>
        <a:p>
          <a:endParaRPr lang="en-US" sz="2800" b="0">
            <a:solidFill>
              <a:schemeClr val="bg1"/>
            </a:solidFill>
            <a:latin typeface="Times New Roman" panose="02020603050405020304" pitchFamily="18" charset="0"/>
            <a:cs typeface="Times New Roman" panose="02020603050405020304" pitchFamily="18" charset="0"/>
          </a:endParaRPr>
        </a:p>
      </dgm:t>
    </dgm:pt>
    <dgm:pt modelId="{D7FB962F-5A19-4F69-BC68-E2B32F84E584}" type="sibTrans" cxnId="{87B0954D-4817-4E69-8D8B-85AC243E86A9}">
      <dgm:prSet/>
      <dgm:spPr/>
      <dgm:t>
        <a:bodyPr/>
        <a:lstStyle/>
        <a:p>
          <a:endParaRPr lang="en-US" sz="2800" b="0">
            <a:solidFill>
              <a:schemeClr val="bg1"/>
            </a:solidFill>
            <a:latin typeface="Times New Roman" panose="02020603050405020304" pitchFamily="18" charset="0"/>
            <a:cs typeface="Times New Roman" panose="02020603050405020304" pitchFamily="18" charset="0"/>
          </a:endParaRPr>
        </a:p>
      </dgm:t>
    </dgm:pt>
    <dgm:pt modelId="{A4F347CE-1A85-4835-A249-D548311367EC}">
      <dgm:prSet phldrT="[Text]" custT="1"/>
      <dgm:spPr>
        <a:solidFill>
          <a:srgbClr val="00B0F0"/>
        </a:solidFill>
      </dgm:spPr>
      <dgm:t>
        <a:bodyPr/>
        <a:lstStyle/>
        <a:p>
          <a:r>
            <a:rPr lang="en-US" sz="2800" b="1" dirty="0" err="1">
              <a:solidFill>
                <a:srgbClr val="002060"/>
              </a:solidFill>
              <a:latin typeface="Times New Roman" panose="02020603050405020304" pitchFamily="18" charset="0"/>
              <a:cs typeface="Times New Roman" panose="02020603050405020304" pitchFamily="18" charset="0"/>
            </a:rPr>
            <a:t>Cung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cấp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đầy</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đủ</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và</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phong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phú</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thiết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bị</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dụng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cụ</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và</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tài</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liệu</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cho</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lớp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học</a:t>
          </a:r>
          <a:r>
            <a:rPr lang="en-US" sz="2800" b="1" dirty="0">
              <a:solidFill>
                <a:srgbClr val="002060"/>
              </a:solidFill>
              <a:latin typeface="Times New Roman" panose="02020603050405020304" pitchFamily="18" charset="0"/>
              <a:cs typeface="Times New Roman" panose="02020603050405020304" pitchFamily="18" charset="0"/>
            </a:rPr>
            <a:t>.</a:t>
          </a:r>
        </a:p>
      </dgm:t>
    </dgm:pt>
    <dgm:pt modelId="{6EFFC042-8DF9-405B-95C3-4C0359839372}" type="parTrans" cxnId="{74BF5F1F-62EB-4BF9-882C-492E75238869}">
      <dgm:prSet/>
      <dgm:spPr/>
      <dgm:t>
        <a:bodyPr/>
        <a:lstStyle/>
        <a:p>
          <a:endParaRPr lang="en-US" sz="2800" b="0">
            <a:solidFill>
              <a:schemeClr val="bg1"/>
            </a:solidFill>
            <a:latin typeface="Times New Roman" panose="02020603050405020304" pitchFamily="18" charset="0"/>
            <a:cs typeface="Times New Roman" panose="02020603050405020304" pitchFamily="18" charset="0"/>
          </a:endParaRPr>
        </a:p>
      </dgm:t>
    </dgm:pt>
    <dgm:pt modelId="{D10C1263-16D7-45D8-A647-510E4F7CF475}" type="sibTrans" cxnId="{74BF5F1F-62EB-4BF9-882C-492E75238869}">
      <dgm:prSet/>
      <dgm:spPr/>
      <dgm:t>
        <a:bodyPr/>
        <a:lstStyle/>
        <a:p>
          <a:endParaRPr lang="en-US" sz="2800" b="0">
            <a:solidFill>
              <a:schemeClr val="bg1"/>
            </a:solidFill>
            <a:latin typeface="Times New Roman" panose="02020603050405020304" pitchFamily="18" charset="0"/>
            <a:cs typeface="Times New Roman" panose="02020603050405020304" pitchFamily="18" charset="0"/>
          </a:endParaRPr>
        </a:p>
      </dgm:t>
    </dgm:pt>
    <dgm:pt modelId="{C56646BB-78B0-4419-97D7-C3D7FC2E7195}">
      <dgm:prSet custT="1"/>
      <dgm:spPr>
        <a:solidFill>
          <a:srgbClr val="00B0F0"/>
        </a:solidFill>
      </dgm:spPr>
      <dgm:t>
        <a:bodyPr/>
        <a:lstStyle/>
        <a:p>
          <a:r>
            <a:rPr lang="en-US" sz="2800" b="1" dirty="0" err="1">
              <a:solidFill>
                <a:srgbClr val="002060"/>
              </a:solidFill>
              <a:latin typeface="Times New Roman" panose="02020603050405020304" pitchFamily="18" charset="0"/>
              <a:cs typeface="Times New Roman" panose="02020603050405020304" pitchFamily="18" charset="0"/>
            </a:rPr>
            <a:t>Trang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trí</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lớp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học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bằng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tranh</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ảnh</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bảng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khẩu</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hiệu</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các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sản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phẩm</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mỹ</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thuật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của</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học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sinh</a:t>
          </a:r>
          <a:endParaRPr lang="en-US" sz="2800" b="1" dirty="0">
            <a:solidFill>
              <a:srgbClr val="002060"/>
            </a:solidFill>
            <a:latin typeface="Times New Roman" panose="02020603050405020304" pitchFamily="18" charset="0"/>
            <a:cs typeface="Times New Roman" panose="02020603050405020304" pitchFamily="18" charset="0"/>
          </a:endParaRPr>
        </a:p>
      </dgm:t>
    </dgm:pt>
    <dgm:pt modelId="{B50D6BB2-ADE1-4AA3-9F30-F4B1ADB93FDF}" type="parTrans" cxnId="{262302CC-4734-428E-A8F6-5B4B4931E033}">
      <dgm:prSet/>
      <dgm:spPr/>
      <dgm:t>
        <a:bodyPr/>
        <a:lstStyle/>
        <a:p>
          <a:endParaRPr lang="en-US" sz="2800" b="0">
            <a:solidFill>
              <a:schemeClr val="bg1"/>
            </a:solidFill>
            <a:latin typeface="Times New Roman" panose="02020603050405020304" pitchFamily="18" charset="0"/>
            <a:cs typeface="Times New Roman" panose="02020603050405020304" pitchFamily="18" charset="0"/>
          </a:endParaRPr>
        </a:p>
      </dgm:t>
    </dgm:pt>
    <dgm:pt modelId="{0EBECF86-1BB2-4767-9EA3-F53F308F8B7B}" type="sibTrans" cxnId="{262302CC-4734-428E-A8F6-5B4B4931E033}">
      <dgm:prSet/>
      <dgm:spPr/>
      <dgm:t>
        <a:bodyPr/>
        <a:lstStyle/>
        <a:p>
          <a:endParaRPr lang="en-US" sz="2800" b="0">
            <a:solidFill>
              <a:schemeClr val="bg1"/>
            </a:solidFill>
            <a:latin typeface="Times New Roman" panose="02020603050405020304" pitchFamily="18" charset="0"/>
            <a:cs typeface="Times New Roman" panose="02020603050405020304" pitchFamily="18" charset="0"/>
          </a:endParaRPr>
        </a:p>
      </dgm:t>
    </dgm:pt>
    <dgm:pt modelId="{D53F683D-3DC1-4598-B916-3D001FD4AFAE}">
      <dgm:prSet custT="1"/>
      <dgm:spPr>
        <a:solidFill>
          <a:srgbClr val="00B0F0"/>
        </a:solidFill>
      </dgm:spPr>
      <dgm:t>
        <a:bodyPr/>
        <a:lstStyle/>
        <a:p>
          <a:r>
            <a:rPr lang="en-US" sz="2800" b="1" dirty="0" err="1">
              <a:solidFill>
                <a:srgbClr val="002060"/>
              </a:solidFill>
              <a:latin typeface="Times New Roman" panose="02020603050405020304" pitchFamily="18" charset="0"/>
              <a:cs typeface="Times New Roman" panose="02020603050405020304" pitchFamily="18" charset="0"/>
            </a:rPr>
            <a:t>Suy</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nghĩ</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về</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vị</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trí</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mục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đích</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phù</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hợp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với</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việc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học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đang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diễn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ra</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trong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lớp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học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của</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bạn</a:t>
          </a:r>
          <a:r>
            <a:rPr lang="en-US" sz="2800" b="1" dirty="0">
              <a:solidFill>
                <a:srgbClr val="002060"/>
              </a:solidFill>
              <a:latin typeface="Times New Roman" panose="02020603050405020304" pitchFamily="18" charset="0"/>
              <a:cs typeface="Times New Roman" panose="02020603050405020304" pitchFamily="18" charset="0"/>
            </a:rPr>
            <a:t>. </a:t>
          </a:r>
        </a:p>
      </dgm:t>
    </dgm:pt>
    <dgm:pt modelId="{0EB24287-28A7-446F-9AD8-60F0B5A177CD}" type="parTrans" cxnId="{C058FF6E-6C37-4A58-AFA4-AE60D74917DA}">
      <dgm:prSet/>
      <dgm:spPr/>
      <dgm:t>
        <a:bodyPr/>
        <a:lstStyle/>
        <a:p>
          <a:endParaRPr lang="en-US" sz="2800" b="0">
            <a:solidFill>
              <a:schemeClr val="bg1"/>
            </a:solidFill>
            <a:latin typeface="Times New Roman" panose="02020603050405020304" pitchFamily="18" charset="0"/>
            <a:cs typeface="Times New Roman" panose="02020603050405020304" pitchFamily="18" charset="0"/>
          </a:endParaRPr>
        </a:p>
      </dgm:t>
    </dgm:pt>
    <dgm:pt modelId="{8C58D9CC-8FD8-4554-8099-96C502FA7A68}" type="sibTrans" cxnId="{C058FF6E-6C37-4A58-AFA4-AE60D74917DA}">
      <dgm:prSet/>
      <dgm:spPr/>
      <dgm:t>
        <a:bodyPr/>
        <a:lstStyle/>
        <a:p>
          <a:endParaRPr lang="en-US" sz="2800" b="0">
            <a:solidFill>
              <a:schemeClr val="bg1"/>
            </a:solidFill>
            <a:latin typeface="Times New Roman" panose="02020603050405020304" pitchFamily="18" charset="0"/>
            <a:cs typeface="Times New Roman" panose="02020603050405020304" pitchFamily="18" charset="0"/>
          </a:endParaRPr>
        </a:p>
      </dgm:t>
    </dgm:pt>
    <dgm:pt modelId="{DAD5A7D2-AA46-4B56-BF73-3EFEE863FE65}" type="pres">
      <dgm:prSet presAssocID="{5FFC166F-219E-437E-8BC3-0DDEBCE67ED8}" presName="hierChild1" presStyleCnt="0">
        <dgm:presLayoutVars>
          <dgm:orgChart val="1"/>
          <dgm:chPref val="1"/>
          <dgm:dir/>
          <dgm:animOne val="branch"/>
          <dgm:animLvl val="lvl"/>
          <dgm:resizeHandles/>
        </dgm:presLayoutVars>
      </dgm:prSet>
      <dgm:spPr/>
      <dgm:t>
        <a:bodyPr/>
        <a:lstStyle/>
        <a:p>
          <a:endParaRPr lang="en-US"/>
        </a:p>
      </dgm:t>
    </dgm:pt>
    <dgm:pt modelId="{2D1D9AD0-FEBC-49B9-8F60-911C750221EA}" type="pres">
      <dgm:prSet presAssocID="{826A10CD-A6A1-4C33-BA35-CA930C458EB1}" presName="hierRoot1" presStyleCnt="0">
        <dgm:presLayoutVars>
          <dgm:hierBranch val="init"/>
        </dgm:presLayoutVars>
      </dgm:prSet>
      <dgm:spPr/>
    </dgm:pt>
    <dgm:pt modelId="{DB6F0769-E4D9-4937-A712-96A518551B57}" type="pres">
      <dgm:prSet presAssocID="{826A10CD-A6A1-4C33-BA35-CA930C458EB1}" presName="rootComposite1" presStyleCnt="0"/>
      <dgm:spPr/>
    </dgm:pt>
    <dgm:pt modelId="{BEE7DA41-76D8-43B2-963D-2F8DF857ABDB}" type="pres">
      <dgm:prSet presAssocID="{826A10CD-A6A1-4C33-BA35-CA930C458EB1}" presName="rootText1" presStyleLbl="node0" presStyleIdx="0" presStyleCnt="1">
        <dgm:presLayoutVars>
          <dgm:chPref val="3"/>
        </dgm:presLayoutVars>
      </dgm:prSet>
      <dgm:spPr/>
      <dgm:t>
        <a:bodyPr/>
        <a:lstStyle/>
        <a:p>
          <a:endParaRPr lang="en-US"/>
        </a:p>
      </dgm:t>
    </dgm:pt>
    <dgm:pt modelId="{7E32280A-C2C9-4E38-9F26-7C7ADEE270BD}" type="pres">
      <dgm:prSet presAssocID="{826A10CD-A6A1-4C33-BA35-CA930C458EB1}" presName="rootConnector1" presStyleLbl="node1" presStyleIdx="0" presStyleCnt="0"/>
      <dgm:spPr/>
      <dgm:t>
        <a:bodyPr/>
        <a:lstStyle/>
        <a:p>
          <a:endParaRPr lang="en-US"/>
        </a:p>
      </dgm:t>
    </dgm:pt>
    <dgm:pt modelId="{ABB31243-6ABA-41A8-88B0-7B23641AE965}" type="pres">
      <dgm:prSet presAssocID="{826A10CD-A6A1-4C33-BA35-CA930C458EB1}" presName="hierChild2" presStyleCnt="0"/>
      <dgm:spPr/>
    </dgm:pt>
    <dgm:pt modelId="{FCB98D70-DDD5-4731-8735-3ADCB2498357}" type="pres">
      <dgm:prSet presAssocID="{6EFFC042-8DF9-405B-95C3-4C0359839372}" presName="Name64" presStyleLbl="parChTrans1D2" presStyleIdx="0" presStyleCnt="3"/>
      <dgm:spPr/>
      <dgm:t>
        <a:bodyPr/>
        <a:lstStyle/>
        <a:p>
          <a:endParaRPr lang="en-US"/>
        </a:p>
      </dgm:t>
    </dgm:pt>
    <dgm:pt modelId="{9EED63F7-A0CD-4A85-8259-1841B5982758}" type="pres">
      <dgm:prSet presAssocID="{A4F347CE-1A85-4835-A249-D548311367EC}" presName="hierRoot2" presStyleCnt="0">
        <dgm:presLayoutVars>
          <dgm:hierBranch val="init"/>
        </dgm:presLayoutVars>
      </dgm:prSet>
      <dgm:spPr/>
    </dgm:pt>
    <dgm:pt modelId="{96C4159D-1D27-4717-B30B-C87EF0FE2DAE}" type="pres">
      <dgm:prSet presAssocID="{A4F347CE-1A85-4835-A249-D548311367EC}" presName="rootComposite" presStyleCnt="0"/>
      <dgm:spPr/>
    </dgm:pt>
    <dgm:pt modelId="{AC9F3C09-C3F0-44F0-B591-73C81F86595E}" type="pres">
      <dgm:prSet presAssocID="{A4F347CE-1A85-4835-A249-D548311367EC}" presName="rootText" presStyleLbl="node2" presStyleIdx="0" presStyleCnt="3" custScaleX="101545" custScaleY="94781">
        <dgm:presLayoutVars>
          <dgm:chPref val="3"/>
        </dgm:presLayoutVars>
      </dgm:prSet>
      <dgm:spPr/>
      <dgm:t>
        <a:bodyPr/>
        <a:lstStyle/>
        <a:p>
          <a:endParaRPr lang="en-US"/>
        </a:p>
      </dgm:t>
    </dgm:pt>
    <dgm:pt modelId="{5D061517-591A-4967-86E9-020E790EDDFE}" type="pres">
      <dgm:prSet presAssocID="{A4F347CE-1A85-4835-A249-D548311367EC}" presName="rootConnector" presStyleLbl="node2" presStyleIdx="0" presStyleCnt="3"/>
      <dgm:spPr/>
      <dgm:t>
        <a:bodyPr/>
        <a:lstStyle/>
        <a:p>
          <a:endParaRPr lang="en-US"/>
        </a:p>
      </dgm:t>
    </dgm:pt>
    <dgm:pt modelId="{296AF39C-11D5-406B-AC17-0F8826E3C0E5}" type="pres">
      <dgm:prSet presAssocID="{A4F347CE-1A85-4835-A249-D548311367EC}" presName="hierChild4" presStyleCnt="0"/>
      <dgm:spPr/>
    </dgm:pt>
    <dgm:pt modelId="{6768E01D-8691-4B2E-8228-326AC86E393A}" type="pres">
      <dgm:prSet presAssocID="{A4F347CE-1A85-4835-A249-D548311367EC}" presName="hierChild5" presStyleCnt="0"/>
      <dgm:spPr/>
    </dgm:pt>
    <dgm:pt modelId="{C710C75E-764A-4CFE-A6DD-3D40A9033384}" type="pres">
      <dgm:prSet presAssocID="{B50D6BB2-ADE1-4AA3-9F30-F4B1ADB93FDF}" presName="Name64" presStyleLbl="parChTrans1D2" presStyleIdx="1" presStyleCnt="3"/>
      <dgm:spPr/>
      <dgm:t>
        <a:bodyPr/>
        <a:lstStyle/>
        <a:p>
          <a:endParaRPr lang="en-US"/>
        </a:p>
      </dgm:t>
    </dgm:pt>
    <dgm:pt modelId="{ADC5A36A-A140-4A15-9462-489245023718}" type="pres">
      <dgm:prSet presAssocID="{C56646BB-78B0-4419-97D7-C3D7FC2E7195}" presName="hierRoot2" presStyleCnt="0">
        <dgm:presLayoutVars>
          <dgm:hierBranch val="init"/>
        </dgm:presLayoutVars>
      </dgm:prSet>
      <dgm:spPr/>
    </dgm:pt>
    <dgm:pt modelId="{E493F1E2-45A9-4BC4-9FF1-24ACBEB4EE15}" type="pres">
      <dgm:prSet presAssocID="{C56646BB-78B0-4419-97D7-C3D7FC2E7195}" presName="rootComposite" presStyleCnt="0"/>
      <dgm:spPr/>
    </dgm:pt>
    <dgm:pt modelId="{44EDB2DC-4BE8-49AB-A48C-663486E53C9F}" type="pres">
      <dgm:prSet presAssocID="{C56646BB-78B0-4419-97D7-C3D7FC2E7195}" presName="rootText" presStyleLbl="node2" presStyleIdx="1" presStyleCnt="3">
        <dgm:presLayoutVars>
          <dgm:chPref val="3"/>
        </dgm:presLayoutVars>
      </dgm:prSet>
      <dgm:spPr/>
      <dgm:t>
        <a:bodyPr/>
        <a:lstStyle/>
        <a:p>
          <a:endParaRPr lang="en-US"/>
        </a:p>
      </dgm:t>
    </dgm:pt>
    <dgm:pt modelId="{403AA0E5-6666-471A-B6C6-294F001F3375}" type="pres">
      <dgm:prSet presAssocID="{C56646BB-78B0-4419-97D7-C3D7FC2E7195}" presName="rootConnector" presStyleLbl="node2" presStyleIdx="1" presStyleCnt="3"/>
      <dgm:spPr/>
      <dgm:t>
        <a:bodyPr/>
        <a:lstStyle/>
        <a:p>
          <a:endParaRPr lang="en-US"/>
        </a:p>
      </dgm:t>
    </dgm:pt>
    <dgm:pt modelId="{C53E469B-D66F-44A6-B7EC-07E9E28995BE}" type="pres">
      <dgm:prSet presAssocID="{C56646BB-78B0-4419-97D7-C3D7FC2E7195}" presName="hierChild4" presStyleCnt="0"/>
      <dgm:spPr/>
    </dgm:pt>
    <dgm:pt modelId="{E1D71123-9EEB-41ED-8D52-159B3CC138AA}" type="pres">
      <dgm:prSet presAssocID="{C56646BB-78B0-4419-97D7-C3D7FC2E7195}" presName="hierChild5" presStyleCnt="0"/>
      <dgm:spPr/>
    </dgm:pt>
    <dgm:pt modelId="{CA15A5D1-27D4-443E-988B-BCFA192FB3D1}" type="pres">
      <dgm:prSet presAssocID="{0EB24287-28A7-446F-9AD8-60F0B5A177CD}" presName="Name64" presStyleLbl="parChTrans1D2" presStyleIdx="2" presStyleCnt="3"/>
      <dgm:spPr/>
      <dgm:t>
        <a:bodyPr/>
        <a:lstStyle/>
        <a:p>
          <a:endParaRPr lang="en-US"/>
        </a:p>
      </dgm:t>
    </dgm:pt>
    <dgm:pt modelId="{E34A10A1-24CE-41C5-A0A2-89AF2FD150FB}" type="pres">
      <dgm:prSet presAssocID="{D53F683D-3DC1-4598-B916-3D001FD4AFAE}" presName="hierRoot2" presStyleCnt="0">
        <dgm:presLayoutVars>
          <dgm:hierBranch val="init"/>
        </dgm:presLayoutVars>
      </dgm:prSet>
      <dgm:spPr/>
    </dgm:pt>
    <dgm:pt modelId="{1A51D29D-B20A-43F0-BAEF-BAEB9CAE0053}" type="pres">
      <dgm:prSet presAssocID="{D53F683D-3DC1-4598-B916-3D001FD4AFAE}" presName="rootComposite" presStyleCnt="0"/>
      <dgm:spPr/>
    </dgm:pt>
    <dgm:pt modelId="{41027322-8DDD-4DBF-A3F8-256C5B5B1CBB}" type="pres">
      <dgm:prSet presAssocID="{D53F683D-3DC1-4598-B916-3D001FD4AFAE}" presName="rootText" presStyleLbl="node2" presStyleIdx="2" presStyleCnt="3" custScaleY="150871">
        <dgm:presLayoutVars>
          <dgm:chPref val="3"/>
        </dgm:presLayoutVars>
      </dgm:prSet>
      <dgm:spPr/>
      <dgm:t>
        <a:bodyPr/>
        <a:lstStyle/>
        <a:p>
          <a:endParaRPr lang="en-US"/>
        </a:p>
      </dgm:t>
    </dgm:pt>
    <dgm:pt modelId="{D0FA5087-87FA-48E7-89C9-71734CB6E42B}" type="pres">
      <dgm:prSet presAssocID="{D53F683D-3DC1-4598-B916-3D001FD4AFAE}" presName="rootConnector" presStyleLbl="node2" presStyleIdx="2" presStyleCnt="3"/>
      <dgm:spPr/>
      <dgm:t>
        <a:bodyPr/>
        <a:lstStyle/>
        <a:p>
          <a:endParaRPr lang="en-US"/>
        </a:p>
      </dgm:t>
    </dgm:pt>
    <dgm:pt modelId="{5F340959-039A-49D8-82E9-BE77F3C2423F}" type="pres">
      <dgm:prSet presAssocID="{D53F683D-3DC1-4598-B916-3D001FD4AFAE}" presName="hierChild4" presStyleCnt="0"/>
      <dgm:spPr/>
    </dgm:pt>
    <dgm:pt modelId="{C94D29F3-9597-4995-BF1A-B3DCD4957552}" type="pres">
      <dgm:prSet presAssocID="{D53F683D-3DC1-4598-B916-3D001FD4AFAE}" presName="hierChild5" presStyleCnt="0"/>
      <dgm:spPr/>
    </dgm:pt>
    <dgm:pt modelId="{E757DADF-3A94-42E2-A17B-72B02107F4A6}" type="pres">
      <dgm:prSet presAssocID="{826A10CD-A6A1-4C33-BA35-CA930C458EB1}" presName="hierChild3" presStyleCnt="0"/>
      <dgm:spPr/>
    </dgm:pt>
  </dgm:ptLst>
  <dgm:cxnLst>
    <dgm:cxn modelId="{6C3080F0-6C7D-4DE9-88AF-EE2AD3B31669}" type="presOf" srcId="{5FFC166F-219E-437E-8BC3-0DDEBCE67ED8}" destId="{DAD5A7D2-AA46-4B56-BF73-3EFEE863FE65}" srcOrd="0" destOrd="0" presId="urn:microsoft.com/office/officeart/2009/3/layout/HorizontalOrganizationChart"/>
    <dgm:cxn modelId="{A8C41B92-444E-4D93-BA4A-F314AD73A78B}" type="presOf" srcId="{C56646BB-78B0-4419-97D7-C3D7FC2E7195}" destId="{403AA0E5-6666-471A-B6C6-294F001F3375}" srcOrd="1" destOrd="0" presId="urn:microsoft.com/office/officeart/2009/3/layout/HorizontalOrganizationChart"/>
    <dgm:cxn modelId="{87B0954D-4817-4E69-8D8B-85AC243E86A9}" srcId="{5FFC166F-219E-437E-8BC3-0DDEBCE67ED8}" destId="{826A10CD-A6A1-4C33-BA35-CA930C458EB1}" srcOrd="0" destOrd="0" parTransId="{0A32E8BE-126F-4FDC-A9DD-60DAA411E425}" sibTransId="{D7FB962F-5A19-4F69-BC68-E2B32F84E584}"/>
    <dgm:cxn modelId="{AA1373BB-1BB0-46A7-A9A2-B26A719FFCBE}" type="presOf" srcId="{826A10CD-A6A1-4C33-BA35-CA930C458EB1}" destId="{BEE7DA41-76D8-43B2-963D-2F8DF857ABDB}" srcOrd="0" destOrd="0" presId="urn:microsoft.com/office/officeart/2009/3/layout/HorizontalOrganizationChart"/>
    <dgm:cxn modelId="{3FC00000-8BC6-43D5-9D60-8F85DBEA0D32}" type="presOf" srcId="{A4F347CE-1A85-4835-A249-D548311367EC}" destId="{5D061517-591A-4967-86E9-020E790EDDFE}" srcOrd="1" destOrd="0" presId="urn:microsoft.com/office/officeart/2009/3/layout/HorizontalOrganizationChart"/>
    <dgm:cxn modelId="{C058FF6E-6C37-4A58-AFA4-AE60D74917DA}" srcId="{826A10CD-A6A1-4C33-BA35-CA930C458EB1}" destId="{D53F683D-3DC1-4598-B916-3D001FD4AFAE}" srcOrd="2" destOrd="0" parTransId="{0EB24287-28A7-446F-9AD8-60F0B5A177CD}" sibTransId="{8C58D9CC-8FD8-4554-8099-96C502FA7A68}"/>
    <dgm:cxn modelId="{E3C56426-929C-43EB-8E1F-BF92E40032C4}" type="presOf" srcId="{6EFFC042-8DF9-405B-95C3-4C0359839372}" destId="{FCB98D70-DDD5-4731-8735-3ADCB2498357}" srcOrd="0" destOrd="0" presId="urn:microsoft.com/office/officeart/2009/3/layout/HorizontalOrganizationChart"/>
    <dgm:cxn modelId="{1AD01579-247A-4BCC-A6A0-5068CE463D29}" type="presOf" srcId="{A4F347CE-1A85-4835-A249-D548311367EC}" destId="{AC9F3C09-C3F0-44F0-B591-73C81F86595E}" srcOrd="0" destOrd="0" presId="urn:microsoft.com/office/officeart/2009/3/layout/HorizontalOrganizationChart"/>
    <dgm:cxn modelId="{AB14FB56-3C34-4855-A2CE-F6B412BD63D9}" type="presOf" srcId="{D53F683D-3DC1-4598-B916-3D001FD4AFAE}" destId="{41027322-8DDD-4DBF-A3F8-256C5B5B1CBB}" srcOrd="0" destOrd="0" presId="urn:microsoft.com/office/officeart/2009/3/layout/HorizontalOrganizationChart"/>
    <dgm:cxn modelId="{D4A71C74-EA72-47B4-B3F5-4E4DC5F7179F}" type="presOf" srcId="{D53F683D-3DC1-4598-B916-3D001FD4AFAE}" destId="{D0FA5087-87FA-48E7-89C9-71734CB6E42B}" srcOrd="1" destOrd="0" presId="urn:microsoft.com/office/officeart/2009/3/layout/HorizontalOrganizationChart"/>
    <dgm:cxn modelId="{74BF5F1F-62EB-4BF9-882C-492E75238869}" srcId="{826A10CD-A6A1-4C33-BA35-CA930C458EB1}" destId="{A4F347CE-1A85-4835-A249-D548311367EC}" srcOrd="0" destOrd="0" parTransId="{6EFFC042-8DF9-405B-95C3-4C0359839372}" sibTransId="{D10C1263-16D7-45D8-A647-510E4F7CF475}"/>
    <dgm:cxn modelId="{7D843F42-4E23-4C1A-B313-C23D9D72245B}" type="presOf" srcId="{826A10CD-A6A1-4C33-BA35-CA930C458EB1}" destId="{7E32280A-C2C9-4E38-9F26-7C7ADEE270BD}" srcOrd="1" destOrd="0" presId="urn:microsoft.com/office/officeart/2009/3/layout/HorizontalOrganizationChart"/>
    <dgm:cxn modelId="{53929AF8-8E15-4EA9-B7E8-050F6504FEE1}" type="presOf" srcId="{0EB24287-28A7-446F-9AD8-60F0B5A177CD}" destId="{CA15A5D1-27D4-443E-988B-BCFA192FB3D1}" srcOrd="0" destOrd="0" presId="urn:microsoft.com/office/officeart/2009/3/layout/HorizontalOrganizationChart"/>
    <dgm:cxn modelId="{262302CC-4734-428E-A8F6-5B4B4931E033}" srcId="{826A10CD-A6A1-4C33-BA35-CA930C458EB1}" destId="{C56646BB-78B0-4419-97D7-C3D7FC2E7195}" srcOrd="1" destOrd="0" parTransId="{B50D6BB2-ADE1-4AA3-9F30-F4B1ADB93FDF}" sibTransId="{0EBECF86-1BB2-4767-9EA3-F53F308F8B7B}"/>
    <dgm:cxn modelId="{C422D68A-F3EE-4740-AF2C-944D521DF8B1}" type="presOf" srcId="{C56646BB-78B0-4419-97D7-C3D7FC2E7195}" destId="{44EDB2DC-4BE8-49AB-A48C-663486E53C9F}" srcOrd="0" destOrd="0" presId="urn:microsoft.com/office/officeart/2009/3/layout/HorizontalOrganizationChart"/>
    <dgm:cxn modelId="{11BCF502-F302-4E50-92B4-25EF993E2E0D}" type="presOf" srcId="{B50D6BB2-ADE1-4AA3-9F30-F4B1ADB93FDF}" destId="{C710C75E-764A-4CFE-A6DD-3D40A9033384}" srcOrd="0" destOrd="0" presId="urn:microsoft.com/office/officeart/2009/3/layout/HorizontalOrganizationChart"/>
    <dgm:cxn modelId="{17B6701F-836A-4B87-812D-E0C0D6C9AAF4}" type="presParOf" srcId="{DAD5A7D2-AA46-4B56-BF73-3EFEE863FE65}" destId="{2D1D9AD0-FEBC-49B9-8F60-911C750221EA}" srcOrd="0" destOrd="0" presId="urn:microsoft.com/office/officeart/2009/3/layout/HorizontalOrganizationChart"/>
    <dgm:cxn modelId="{E906739E-5346-4BD2-97E3-04C28CB4812F}" type="presParOf" srcId="{2D1D9AD0-FEBC-49B9-8F60-911C750221EA}" destId="{DB6F0769-E4D9-4937-A712-96A518551B57}" srcOrd="0" destOrd="0" presId="urn:microsoft.com/office/officeart/2009/3/layout/HorizontalOrganizationChart"/>
    <dgm:cxn modelId="{23C7D5CB-2A61-4364-ABC8-1476663EDC55}" type="presParOf" srcId="{DB6F0769-E4D9-4937-A712-96A518551B57}" destId="{BEE7DA41-76D8-43B2-963D-2F8DF857ABDB}" srcOrd="0" destOrd="0" presId="urn:microsoft.com/office/officeart/2009/3/layout/HorizontalOrganizationChart"/>
    <dgm:cxn modelId="{4EFE57F0-CDAB-465D-9D6C-82B694463888}" type="presParOf" srcId="{DB6F0769-E4D9-4937-A712-96A518551B57}" destId="{7E32280A-C2C9-4E38-9F26-7C7ADEE270BD}" srcOrd="1" destOrd="0" presId="urn:microsoft.com/office/officeart/2009/3/layout/HorizontalOrganizationChart"/>
    <dgm:cxn modelId="{52184F26-6A91-470E-93F7-B7FA37805DF8}" type="presParOf" srcId="{2D1D9AD0-FEBC-49B9-8F60-911C750221EA}" destId="{ABB31243-6ABA-41A8-88B0-7B23641AE965}" srcOrd="1" destOrd="0" presId="urn:microsoft.com/office/officeart/2009/3/layout/HorizontalOrganizationChart"/>
    <dgm:cxn modelId="{56FECBFE-5CC9-4521-9220-2B10E461503F}" type="presParOf" srcId="{ABB31243-6ABA-41A8-88B0-7B23641AE965}" destId="{FCB98D70-DDD5-4731-8735-3ADCB2498357}" srcOrd="0" destOrd="0" presId="urn:microsoft.com/office/officeart/2009/3/layout/HorizontalOrganizationChart"/>
    <dgm:cxn modelId="{285255C9-0A18-4E77-890B-E55D5D431472}" type="presParOf" srcId="{ABB31243-6ABA-41A8-88B0-7B23641AE965}" destId="{9EED63F7-A0CD-4A85-8259-1841B5982758}" srcOrd="1" destOrd="0" presId="urn:microsoft.com/office/officeart/2009/3/layout/HorizontalOrganizationChart"/>
    <dgm:cxn modelId="{D0688CA5-6D47-485B-94C8-563A6EC269D0}" type="presParOf" srcId="{9EED63F7-A0CD-4A85-8259-1841B5982758}" destId="{96C4159D-1D27-4717-B30B-C87EF0FE2DAE}" srcOrd="0" destOrd="0" presId="urn:microsoft.com/office/officeart/2009/3/layout/HorizontalOrganizationChart"/>
    <dgm:cxn modelId="{17D96583-CFCF-4EA1-A4ED-800816E0A192}" type="presParOf" srcId="{96C4159D-1D27-4717-B30B-C87EF0FE2DAE}" destId="{AC9F3C09-C3F0-44F0-B591-73C81F86595E}" srcOrd="0" destOrd="0" presId="urn:microsoft.com/office/officeart/2009/3/layout/HorizontalOrganizationChart"/>
    <dgm:cxn modelId="{AACD85EA-573E-49D7-B249-6B6BF2BB4B6A}" type="presParOf" srcId="{96C4159D-1D27-4717-B30B-C87EF0FE2DAE}" destId="{5D061517-591A-4967-86E9-020E790EDDFE}" srcOrd="1" destOrd="0" presId="urn:microsoft.com/office/officeart/2009/3/layout/HorizontalOrganizationChart"/>
    <dgm:cxn modelId="{FACB6F5C-3DAF-4091-AF3A-29C6EEB6824D}" type="presParOf" srcId="{9EED63F7-A0CD-4A85-8259-1841B5982758}" destId="{296AF39C-11D5-406B-AC17-0F8826E3C0E5}" srcOrd="1" destOrd="0" presId="urn:microsoft.com/office/officeart/2009/3/layout/HorizontalOrganizationChart"/>
    <dgm:cxn modelId="{23003A43-3585-422C-8B0C-67AAB6ECE971}" type="presParOf" srcId="{9EED63F7-A0CD-4A85-8259-1841B5982758}" destId="{6768E01D-8691-4B2E-8228-326AC86E393A}" srcOrd="2" destOrd="0" presId="urn:microsoft.com/office/officeart/2009/3/layout/HorizontalOrganizationChart"/>
    <dgm:cxn modelId="{DE2CA48C-BC61-46F7-A616-9E6E0D6A3569}" type="presParOf" srcId="{ABB31243-6ABA-41A8-88B0-7B23641AE965}" destId="{C710C75E-764A-4CFE-A6DD-3D40A9033384}" srcOrd="2" destOrd="0" presId="urn:microsoft.com/office/officeart/2009/3/layout/HorizontalOrganizationChart"/>
    <dgm:cxn modelId="{A3ECA457-B9BE-445E-85D4-4F8BAEA2B685}" type="presParOf" srcId="{ABB31243-6ABA-41A8-88B0-7B23641AE965}" destId="{ADC5A36A-A140-4A15-9462-489245023718}" srcOrd="3" destOrd="0" presId="urn:microsoft.com/office/officeart/2009/3/layout/HorizontalOrganizationChart"/>
    <dgm:cxn modelId="{1EBEFA75-ADC0-462B-88D4-C937494CDA20}" type="presParOf" srcId="{ADC5A36A-A140-4A15-9462-489245023718}" destId="{E493F1E2-45A9-4BC4-9FF1-24ACBEB4EE15}" srcOrd="0" destOrd="0" presId="urn:microsoft.com/office/officeart/2009/3/layout/HorizontalOrganizationChart"/>
    <dgm:cxn modelId="{E1D5F9CA-3A31-4C87-84F0-E06F4EA8EFBE}" type="presParOf" srcId="{E493F1E2-45A9-4BC4-9FF1-24ACBEB4EE15}" destId="{44EDB2DC-4BE8-49AB-A48C-663486E53C9F}" srcOrd="0" destOrd="0" presId="urn:microsoft.com/office/officeart/2009/3/layout/HorizontalOrganizationChart"/>
    <dgm:cxn modelId="{D47DB499-B741-4353-878F-F69CEACB0266}" type="presParOf" srcId="{E493F1E2-45A9-4BC4-9FF1-24ACBEB4EE15}" destId="{403AA0E5-6666-471A-B6C6-294F001F3375}" srcOrd="1" destOrd="0" presId="urn:microsoft.com/office/officeart/2009/3/layout/HorizontalOrganizationChart"/>
    <dgm:cxn modelId="{56DFAF1A-15CA-49CC-B0A5-80097CF2C6DD}" type="presParOf" srcId="{ADC5A36A-A140-4A15-9462-489245023718}" destId="{C53E469B-D66F-44A6-B7EC-07E9E28995BE}" srcOrd="1" destOrd="0" presId="urn:microsoft.com/office/officeart/2009/3/layout/HorizontalOrganizationChart"/>
    <dgm:cxn modelId="{6A2879EE-604C-45C0-9729-CDD31D377D9B}" type="presParOf" srcId="{ADC5A36A-A140-4A15-9462-489245023718}" destId="{E1D71123-9EEB-41ED-8D52-159B3CC138AA}" srcOrd="2" destOrd="0" presId="urn:microsoft.com/office/officeart/2009/3/layout/HorizontalOrganizationChart"/>
    <dgm:cxn modelId="{6831B6EC-5024-4404-A25E-194B861A9F7C}" type="presParOf" srcId="{ABB31243-6ABA-41A8-88B0-7B23641AE965}" destId="{CA15A5D1-27D4-443E-988B-BCFA192FB3D1}" srcOrd="4" destOrd="0" presId="urn:microsoft.com/office/officeart/2009/3/layout/HorizontalOrganizationChart"/>
    <dgm:cxn modelId="{3A8A33ED-20CD-4D90-8E41-AF36B32E3AF8}" type="presParOf" srcId="{ABB31243-6ABA-41A8-88B0-7B23641AE965}" destId="{E34A10A1-24CE-41C5-A0A2-89AF2FD150FB}" srcOrd="5" destOrd="0" presId="urn:microsoft.com/office/officeart/2009/3/layout/HorizontalOrganizationChart"/>
    <dgm:cxn modelId="{E4BB7D6D-851B-4295-AF6A-780F30A721E6}" type="presParOf" srcId="{E34A10A1-24CE-41C5-A0A2-89AF2FD150FB}" destId="{1A51D29D-B20A-43F0-BAEF-BAEB9CAE0053}" srcOrd="0" destOrd="0" presId="urn:microsoft.com/office/officeart/2009/3/layout/HorizontalOrganizationChart"/>
    <dgm:cxn modelId="{36672EF7-C2DE-45BF-BDF6-7B93EF4FE05F}" type="presParOf" srcId="{1A51D29D-B20A-43F0-BAEF-BAEB9CAE0053}" destId="{41027322-8DDD-4DBF-A3F8-256C5B5B1CBB}" srcOrd="0" destOrd="0" presId="urn:microsoft.com/office/officeart/2009/3/layout/HorizontalOrganizationChart"/>
    <dgm:cxn modelId="{EDC3EAEF-0513-4509-AE20-B345457A5666}" type="presParOf" srcId="{1A51D29D-B20A-43F0-BAEF-BAEB9CAE0053}" destId="{D0FA5087-87FA-48E7-89C9-71734CB6E42B}" srcOrd="1" destOrd="0" presId="urn:microsoft.com/office/officeart/2009/3/layout/HorizontalOrganizationChart"/>
    <dgm:cxn modelId="{4E467A0C-F107-45C6-8DF0-5189CB7FD9BB}" type="presParOf" srcId="{E34A10A1-24CE-41C5-A0A2-89AF2FD150FB}" destId="{5F340959-039A-49D8-82E9-BE77F3C2423F}" srcOrd="1" destOrd="0" presId="urn:microsoft.com/office/officeart/2009/3/layout/HorizontalOrganizationChart"/>
    <dgm:cxn modelId="{354CD04F-9BE3-4CF0-AB57-B9CD68711998}" type="presParOf" srcId="{E34A10A1-24CE-41C5-A0A2-89AF2FD150FB}" destId="{C94D29F3-9597-4995-BF1A-B3DCD4957552}" srcOrd="2" destOrd="0" presId="urn:microsoft.com/office/officeart/2009/3/layout/HorizontalOrganizationChart"/>
    <dgm:cxn modelId="{FC405773-FA10-4DCE-B0C3-07AC9DA1A9A0}" type="presParOf" srcId="{2D1D9AD0-FEBC-49B9-8F60-911C750221EA}" destId="{E757DADF-3A94-42E2-A17B-72B02107F4A6}"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6D9585-E0FA-465A-9319-5DF005FC0013}">
      <dsp:nvSpPr>
        <dsp:cNvPr id="0" name=""/>
        <dsp:cNvSpPr/>
      </dsp:nvSpPr>
      <dsp:spPr>
        <a:xfrm>
          <a:off x="0" y="1262568"/>
          <a:ext cx="10851092"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70312C-D4AA-46F0-AC42-1E51D80D8279}">
      <dsp:nvSpPr>
        <dsp:cNvPr id="0" name=""/>
        <dsp:cNvSpPr/>
      </dsp:nvSpPr>
      <dsp:spPr>
        <a:xfrm>
          <a:off x="542057" y="323364"/>
          <a:ext cx="10309034" cy="1338748"/>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102" tIns="0" rIns="287102" bIns="0" numCol="1" spcCol="1270" anchor="ctr" anchorCtr="0">
          <a:noAutofit/>
        </a:bodyPr>
        <a:lstStyle/>
        <a:p>
          <a:pPr lvl="0" algn="l" defTabSz="1244600">
            <a:lnSpc>
              <a:spcPct val="90000"/>
            </a:lnSpc>
            <a:spcBef>
              <a:spcPct val="0"/>
            </a:spcBef>
            <a:spcAft>
              <a:spcPct val="35000"/>
            </a:spcAft>
          </a:pPr>
          <a:r>
            <a:rPr lang="nb-NO" sz="2800" b="1" kern="1200" dirty="0" smtClean="0">
              <a:solidFill>
                <a:srgbClr val="002060"/>
              </a:solidFill>
              <a:latin typeface="Times New Roman" panose="02020603050405020304" pitchFamily="18" charset="0"/>
              <a:cs typeface="Times New Roman" panose="02020603050405020304" pitchFamily="18" charset="0"/>
            </a:rPr>
            <a:t>Giáo viên nhiệt tình, tâm huyết với nghề, luôn tìm tòi đổi mới phương pháp, hình thức, kỹ thuật dạy học nhằm tạo hứng thú học tập cho học sinh, nâng cao chất lượng giáo dục</a:t>
          </a:r>
          <a:r>
            <a:rPr lang="nb-NO" sz="900" kern="1200" dirty="0" smtClean="0">
              <a:solidFill>
                <a:srgbClr val="002060"/>
              </a:solidFill>
              <a:latin typeface="Times New Roman" panose="02020603050405020304" pitchFamily="18" charset="0"/>
              <a:cs typeface="Times New Roman" panose="02020603050405020304" pitchFamily="18" charset="0"/>
            </a:rPr>
            <a:t>.</a:t>
          </a:r>
          <a:endParaRPr lang="en-US" sz="900" kern="1200" dirty="0">
            <a:solidFill>
              <a:srgbClr val="002060"/>
            </a:solidFill>
          </a:endParaRPr>
        </a:p>
      </dsp:txBody>
      <dsp:txXfrm>
        <a:off x="607409" y="388716"/>
        <a:ext cx="10178330" cy="1208044"/>
      </dsp:txXfrm>
    </dsp:sp>
    <dsp:sp modelId="{04B2BC74-78BB-488D-96F2-FB4254E637BB}">
      <dsp:nvSpPr>
        <dsp:cNvPr id="0" name=""/>
        <dsp:cNvSpPr/>
      </dsp:nvSpPr>
      <dsp:spPr>
        <a:xfrm>
          <a:off x="0" y="2705456"/>
          <a:ext cx="10851092"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99DBFC-1580-439B-A061-8E7CB54F30BF}">
      <dsp:nvSpPr>
        <dsp:cNvPr id="0" name=""/>
        <dsp:cNvSpPr/>
      </dsp:nvSpPr>
      <dsp:spPr>
        <a:xfrm>
          <a:off x="516592" y="1752168"/>
          <a:ext cx="10331839" cy="1189448"/>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102" tIns="0" rIns="287102" bIns="0" numCol="1" spcCol="1270" anchor="ctr" anchorCtr="0">
          <a:noAutofit/>
        </a:bodyPr>
        <a:lstStyle/>
        <a:p>
          <a:pPr lvl="0" algn="l" defTabSz="1244600">
            <a:lnSpc>
              <a:spcPct val="90000"/>
            </a:lnSpc>
            <a:spcBef>
              <a:spcPct val="0"/>
            </a:spcBef>
            <a:spcAft>
              <a:spcPct val="35000"/>
            </a:spcAft>
          </a:pPr>
          <a:r>
            <a:rPr lang="pt-BR" sz="2800" b="1" kern="1200" dirty="0" smtClean="0">
              <a:solidFill>
                <a:srgbClr val="002060"/>
              </a:solidFill>
              <a:latin typeface="Times New Roman" panose="02020603050405020304" pitchFamily="18" charset="0"/>
              <a:cs typeface="Times New Roman" panose="02020603050405020304" pitchFamily="18" charset="0"/>
            </a:rPr>
            <a:t>Đa số giáo viên trẻ tiếp cận và áp dụng công nghệ thông tin vào việc dạy học thông qua chơi tốt.</a:t>
          </a:r>
          <a:endParaRPr lang="en-US" sz="2800" b="1" kern="1200" dirty="0">
            <a:solidFill>
              <a:srgbClr val="002060"/>
            </a:solidFill>
          </a:endParaRPr>
        </a:p>
      </dsp:txBody>
      <dsp:txXfrm>
        <a:off x="574656" y="1810232"/>
        <a:ext cx="10215711" cy="1073320"/>
      </dsp:txXfrm>
    </dsp:sp>
    <dsp:sp modelId="{47F0513D-1996-4AA4-8D7D-18204F24C1BB}">
      <dsp:nvSpPr>
        <dsp:cNvPr id="0" name=""/>
        <dsp:cNvSpPr/>
      </dsp:nvSpPr>
      <dsp:spPr>
        <a:xfrm>
          <a:off x="0" y="3816898"/>
          <a:ext cx="10851092"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058AE6-19FE-4436-BA53-1729D5CC25B6}">
      <dsp:nvSpPr>
        <dsp:cNvPr id="0" name=""/>
        <dsp:cNvSpPr/>
      </dsp:nvSpPr>
      <dsp:spPr>
        <a:xfrm>
          <a:off x="516592" y="3195056"/>
          <a:ext cx="10331839" cy="858002"/>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102" tIns="0" rIns="287102" bIns="0" numCol="1" spcCol="1270" anchor="ctr" anchorCtr="0">
          <a:noAutofit/>
        </a:bodyPr>
        <a:lstStyle/>
        <a:p>
          <a:pPr lvl="0" algn="l" defTabSz="1244600">
            <a:lnSpc>
              <a:spcPct val="90000"/>
            </a:lnSpc>
            <a:spcBef>
              <a:spcPct val="0"/>
            </a:spcBef>
            <a:spcAft>
              <a:spcPct val="35000"/>
            </a:spcAft>
          </a:pPr>
          <a:r>
            <a:rPr lang="pt-BR" sz="2800" b="1" kern="1200" dirty="0" smtClean="0">
              <a:solidFill>
                <a:srgbClr val="002060"/>
              </a:solidFill>
              <a:latin typeface="Times New Roman" panose="02020603050405020304" pitchFamily="18" charset="0"/>
              <a:cs typeface="Times New Roman" panose="02020603050405020304" pitchFamily="18" charset="0"/>
            </a:rPr>
            <a:t>Tất cả giáo viên đều đã được tham gia tập huấn “dạy học thông qua chơi”.</a:t>
          </a:r>
          <a:endParaRPr lang="en-US" sz="2800" b="1" kern="1200" dirty="0">
            <a:solidFill>
              <a:srgbClr val="002060"/>
            </a:solidFill>
            <a:latin typeface="Times New Roman" panose="02020603050405020304" pitchFamily="18" charset="0"/>
            <a:cs typeface="Times New Roman" panose="02020603050405020304" pitchFamily="18" charset="0"/>
          </a:endParaRPr>
        </a:p>
      </dsp:txBody>
      <dsp:txXfrm>
        <a:off x="558476" y="3236940"/>
        <a:ext cx="10248071" cy="774234"/>
      </dsp:txXfrm>
    </dsp:sp>
    <dsp:sp modelId="{54B7CFC1-6586-4904-9C3E-1C7986DA51CB}">
      <dsp:nvSpPr>
        <dsp:cNvPr id="0" name=""/>
        <dsp:cNvSpPr/>
      </dsp:nvSpPr>
      <dsp:spPr>
        <a:xfrm>
          <a:off x="0" y="4542658"/>
          <a:ext cx="10851092"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6D9193-466B-42F1-B181-22E681E0D0D8}">
      <dsp:nvSpPr>
        <dsp:cNvPr id="0" name=""/>
        <dsp:cNvSpPr/>
      </dsp:nvSpPr>
      <dsp:spPr>
        <a:xfrm>
          <a:off x="516592" y="4306498"/>
          <a:ext cx="10331839" cy="4723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102" tIns="0" rIns="287102" bIns="0" numCol="1" spcCol="1270" anchor="ctr" anchorCtr="0">
          <a:noAutofit/>
        </a:bodyPr>
        <a:lstStyle/>
        <a:p>
          <a:pPr lvl="0" algn="l" defTabSz="1244600">
            <a:lnSpc>
              <a:spcPct val="90000"/>
            </a:lnSpc>
            <a:spcBef>
              <a:spcPct val="0"/>
            </a:spcBef>
            <a:spcAft>
              <a:spcPct val="35000"/>
            </a:spcAft>
          </a:pPr>
          <a:r>
            <a:rPr lang="pt-BR" sz="2800" b="1" kern="1200" dirty="0" smtClean="0">
              <a:solidFill>
                <a:srgbClr val="002060"/>
              </a:solidFill>
              <a:latin typeface="Times New Roman" panose="02020603050405020304" pitchFamily="18" charset="0"/>
              <a:cs typeface="Times New Roman" panose="02020603050405020304" pitchFamily="18" charset="0"/>
            </a:rPr>
            <a:t>Phần lớn học sinh hứng thú, tích cực tham gia các hoạt động.</a:t>
          </a:r>
          <a:endParaRPr lang="en-US" sz="2800" b="1" kern="1200" dirty="0">
            <a:solidFill>
              <a:srgbClr val="002060"/>
            </a:solidFill>
          </a:endParaRPr>
        </a:p>
      </dsp:txBody>
      <dsp:txXfrm>
        <a:off x="539649" y="4329555"/>
        <a:ext cx="10285725" cy="426206"/>
      </dsp:txXfrm>
    </dsp:sp>
    <dsp:sp modelId="{0015347E-9926-4677-9676-104FAE822A43}">
      <dsp:nvSpPr>
        <dsp:cNvPr id="0" name=""/>
        <dsp:cNvSpPr/>
      </dsp:nvSpPr>
      <dsp:spPr>
        <a:xfrm>
          <a:off x="0" y="5532903"/>
          <a:ext cx="10851092"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1C1257-161A-465E-BBB5-7BB2C457FA7F}">
      <dsp:nvSpPr>
        <dsp:cNvPr id="0" name=""/>
        <dsp:cNvSpPr/>
      </dsp:nvSpPr>
      <dsp:spPr>
        <a:xfrm>
          <a:off x="516592" y="5032258"/>
          <a:ext cx="10331839" cy="736805"/>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102" tIns="0" rIns="287102" bIns="0" numCol="1" spcCol="1270" anchor="ctr" anchorCtr="0">
          <a:noAutofit/>
        </a:bodyPr>
        <a:lstStyle/>
        <a:p>
          <a:pPr lvl="0" algn="l" defTabSz="1244600">
            <a:lnSpc>
              <a:spcPct val="90000"/>
            </a:lnSpc>
            <a:spcBef>
              <a:spcPct val="0"/>
            </a:spcBef>
            <a:spcAft>
              <a:spcPct val="35000"/>
            </a:spcAft>
          </a:pPr>
          <a:r>
            <a:rPr lang="pt-BR" sz="2800" b="1" kern="1200" dirty="0" smtClean="0">
              <a:solidFill>
                <a:srgbClr val="002060"/>
              </a:solidFill>
              <a:latin typeface="Times New Roman" panose="02020603050405020304" pitchFamily="18" charset="0"/>
              <a:cs typeface="Times New Roman" panose="02020603050405020304" pitchFamily="18" charset="0"/>
            </a:rPr>
            <a:t>Các lớp học đều đã có ti vi hỗ trợ đắc lực cho việc dạy học, đỡ tốn thời gian và kinh phí việc chuẩn bị các đồ dùng học tập.</a:t>
          </a:r>
          <a:endParaRPr lang="en-US" sz="2800" b="1" kern="1200" dirty="0">
            <a:solidFill>
              <a:srgbClr val="002060"/>
            </a:solidFill>
          </a:endParaRPr>
        </a:p>
      </dsp:txBody>
      <dsp:txXfrm>
        <a:off x="552560" y="5068226"/>
        <a:ext cx="10259903" cy="664869"/>
      </dsp:txXfrm>
    </dsp:sp>
    <dsp:sp modelId="{5508814E-CC37-479C-B8A4-C5B48E80928A}">
      <dsp:nvSpPr>
        <dsp:cNvPr id="0" name=""/>
        <dsp:cNvSpPr/>
      </dsp:nvSpPr>
      <dsp:spPr>
        <a:xfrm>
          <a:off x="0" y="6670881"/>
          <a:ext cx="10851092"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CD932A-5458-45EF-A4B2-F78742C5B173}">
      <dsp:nvSpPr>
        <dsp:cNvPr id="0" name=""/>
        <dsp:cNvSpPr/>
      </dsp:nvSpPr>
      <dsp:spPr>
        <a:xfrm>
          <a:off x="507877" y="5999917"/>
          <a:ext cx="10331839" cy="884537"/>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102" tIns="0" rIns="287102" bIns="0" numCol="1" spcCol="1270" anchor="ctr" anchorCtr="0">
          <a:noAutofit/>
        </a:bodyPr>
        <a:lstStyle/>
        <a:p>
          <a:pPr lvl="0" algn="l" defTabSz="1244600">
            <a:lnSpc>
              <a:spcPct val="90000"/>
            </a:lnSpc>
            <a:spcBef>
              <a:spcPct val="0"/>
            </a:spcBef>
            <a:spcAft>
              <a:spcPct val="35000"/>
            </a:spcAft>
          </a:pPr>
          <a:endParaRPr lang="pt-BR" sz="2800" kern="1200" dirty="0" smtClean="0">
            <a:solidFill>
              <a:srgbClr val="002060"/>
            </a:solidFill>
            <a:latin typeface="Times New Roman" panose="02020603050405020304" pitchFamily="18" charset="0"/>
            <a:cs typeface="Times New Roman" panose="02020603050405020304" pitchFamily="18" charset="0"/>
          </a:endParaRPr>
        </a:p>
        <a:p>
          <a:pPr lvl="0" algn="l" defTabSz="1244600">
            <a:lnSpc>
              <a:spcPct val="90000"/>
            </a:lnSpc>
            <a:spcBef>
              <a:spcPct val="0"/>
            </a:spcBef>
            <a:spcAft>
              <a:spcPct val="35000"/>
            </a:spcAft>
          </a:pPr>
          <a:endParaRPr lang="pt-BR" sz="2800" kern="1200" dirty="0" smtClean="0">
            <a:solidFill>
              <a:srgbClr val="002060"/>
            </a:solidFill>
            <a:latin typeface="Times New Roman" panose="02020603050405020304" pitchFamily="18" charset="0"/>
            <a:cs typeface="Times New Roman" panose="02020603050405020304" pitchFamily="18" charset="0"/>
          </a:endParaRPr>
        </a:p>
        <a:p>
          <a:pPr lvl="0" algn="l" defTabSz="1244600">
            <a:lnSpc>
              <a:spcPct val="90000"/>
            </a:lnSpc>
            <a:spcBef>
              <a:spcPct val="0"/>
            </a:spcBef>
            <a:spcAft>
              <a:spcPct val="35000"/>
            </a:spcAft>
          </a:pPr>
          <a:r>
            <a:rPr lang="pt-BR" sz="2800" b="1" kern="1200" dirty="0" smtClean="0">
              <a:solidFill>
                <a:srgbClr val="002060"/>
              </a:solidFill>
              <a:latin typeface="Times New Roman" panose="02020603050405020304" pitchFamily="18" charset="0"/>
              <a:cs typeface="Times New Roman" panose="02020603050405020304" pitchFamily="18" charset="0"/>
            </a:rPr>
            <a:t>Đồ dùng thiết bị hỗ trợ cho việc dạy học thông qua chơi tương đối đầy đủ.</a:t>
          </a:r>
          <a:endParaRPr lang="en-US" sz="2800" b="1" kern="1200" dirty="0" smtClean="0">
            <a:solidFill>
              <a:srgbClr val="002060"/>
            </a:solidFill>
          </a:endParaRPr>
        </a:p>
        <a:p>
          <a:pPr lvl="0" algn="l" defTabSz="1244600">
            <a:lnSpc>
              <a:spcPct val="90000"/>
            </a:lnSpc>
            <a:spcBef>
              <a:spcPct val="0"/>
            </a:spcBef>
            <a:spcAft>
              <a:spcPct val="35000"/>
            </a:spcAft>
          </a:pPr>
          <a:endParaRPr lang="en-US" sz="1800" kern="1200" dirty="0" smtClean="0">
            <a:solidFill>
              <a:srgbClr val="002060"/>
            </a:solidFill>
          </a:endParaRPr>
        </a:p>
        <a:p>
          <a:pPr lvl="0" algn="l" defTabSz="1244600">
            <a:lnSpc>
              <a:spcPct val="90000"/>
            </a:lnSpc>
            <a:spcBef>
              <a:spcPct val="0"/>
            </a:spcBef>
            <a:spcAft>
              <a:spcPct val="35000"/>
            </a:spcAft>
          </a:pPr>
          <a:endParaRPr lang="en-US" sz="1800" kern="1200" dirty="0" smtClean="0">
            <a:solidFill>
              <a:srgbClr val="002060"/>
            </a:solidFill>
          </a:endParaRPr>
        </a:p>
        <a:p>
          <a:pPr lvl="0" algn="l" defTabSz="1244600">
            <a:lnSpc>
              <a:spcPct val="90000"/>
            </a:lnSpc>
            <a:spcBef>
              <a:spcPct val="0"/>
            </a:spcBef>
            <a:spcAft>
              <a:spcPct val="35000"/>
            </a:spcAft>
          </a:pPr>
          <a:endParaRPr lang="en-US" sz="1800" kern="1200" dirty="0">
            <a:solidFill>
              <a:srgbClr val="002060"/>
            </a:solidFill>
          </a:endParaRPr>
        </a:p>
      </dsp:txBody>
      <dsp:txXfrm>
        <a:off x="551057" y="6043097"/>
        <a:ext cx="10245479" cy="7981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4257ED-69C9-4D9A-AD28-F9EFEE0E79AF}">
      <dsp:nvSpPr>
        <dsp:cNvPr id="0" name=""/>
        <dsp:cNvSpPr/>
      </dsp:nvSpPr>
      <dsp:spPr>
        <a:xfrm>
          <a:off x="0" y="631692"/>
          <a:ext cx="14647862"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BE2AB8-D41B-46B7-8A1E-A5BDFC2DD9F7}">
      <dsp:nvSpPr>
        <dsp:cNvPr id="0" name=""/>
        <dsp:cNvSpPr/>
      </dsp:nvSpPr>
      <dsp:spPr>
        <a:xfrm>
          <a:off x="732393" y="79144"/>
          <a:ext cx="10253503" cy="773947"/>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7558" tIns="0" rIns="387558" bIns="0" numCol="1" spcCol="1270" anchor="ctr" anchorCtr="0">
          <a:noAutofit/>
        </a:bodyPr>
        <a:lstStyle/>
        <a:p>
          <a:pPr lvl="0" algn="l" defTabSz="1244600">
            <a:lnSpc>
              <a:spcPct val="90000"/>
            </a:lnSpc>
            <a:spcBef>
              <a:spcPct val="0"/>
            </a:spcBef>
            <a:spcAft>
              <a:spcPct val="35000"/>
            </a:spcAft>
          </a:pPr>
          <a:r>
            <a:rPr lang="pt-BR" sz="2800" b="1" kern="1200" dirty="0" smtClean="0">
              <a:solidFill>
                <a:srgbClr val="002060"/>
              </a:solidFill>
              <a:latin typeface="Times New Roman" panose="02020603050405020304" pitchFamily="18" charset="0"/>
              <a:cs typeface="Times New Roman" panose="02020603050405020304" pitchFamily="18" charset="0"/>
            </a:rPr>
            <a:t>Bản thân </a:t>
          </a:r>
          <a:r>
            <a:rPr lang="vi-VN" sz="2800" b="1" kern="1200" dirty="0" smtClean="0">
              <a:solidFill>
                <a:srgbClr val="002060"/>
              </a:solidFill>
              <a:latin typeface="Times New Roman" panose="02020603050405020304" pitchFamily="18" charset="0"/>
              <a:cs typeface="Times New Roman" panose="02020603050405020304" pitchFamily="18" charset="0"/>
            </a:rPr>
            <a:t>giáo viên </a:t>
          </a:r>
          <a:r>
            <a:rPr lang="pt-BR" sz="2800" b="1" kern="1200" dirty="0" smtClean="0">
              <a:solidFill>
                <a:srgbClr val="002060"/>
              </a:solidFill>
              <a:latin typeface="Times New Roman" panose="02020603050405020304" pitchFamily="18" charset="0"/>
              <a:cs typeface="Times New Roman" panose="02020603050405020304" pitchFamily="18" charset="0"/>
            </a:rPr>
            <a:t>chưa </a:t>
          </a:r>
          <a:r>
            <a:rPr lang="vi-VN" sz="2800" b="1" kern="1200" dirty="0" smtClean="0">
              <a:solidFill>
                <a:srgbClr val="002060"/>
              </a:solidFill>
              <a:latin typeface="Times New Roman" panose="02020603050405020304" pitchFamily="18" charset="0"/>
              <a:cs typeface="Times New Roman" panose="02020603050405020304" pitchFamily="18" charset="0"/>
            </a:rPr>
            <a:t>thường xuyên chủ động, sáng tạo trong việc phối hợp các phương pháp dạy học</a:t>
          </a:r>
          <a:r>
            <a:rPr lang="en-US" sz="2800" b="1" kern="1200" dirty="0" smtClean="0">
              <a:solidFill>
                <a:srgbClr val="002060"/>
              </a:solidFill>
              <a:latin typeface="Times New Roman" panose="02020603050405020304" pitchFamily="18" charset="0"/>
              <a:cs typeface="Times New Roman" panose="02020603050405020304" pitchFamily="18" charset="0"/>
            </a:rPr>
            <a:t>.</a:t>
          </a:r>
          <a:r>
            <a:rPr lang="pt-BR" sz="2800" b="1" kern="1200" dirty="0" smtClean="0">
              <a:solidFill>
                <a:srgbClr val="002060"/>
              </a:solidFill>
              <a:latin typeface="Times New Roman" panose="02020603050405020304" pitchFamily="18" charset="0"/>
              <a:cs typeface="Times New Roman" panose="02020603050405020304" pitchFamily="18" charset="0"/>
            </a:rPr>
            <a:t> </a:t>
          </a:r>
          <a:endParaRPr lang="en-US" sz="2800" b="1" kern="1200" dirty="0">
            <a:solidFill>
              <a:srgbClr val="002060"/>
            </a:solidFill>
          </a:endParaRPr>
        </a:p>
      </dsp:txBody>
      <dsp:txXfrm>
        <a:off x="770174" y="116925"/>
        <a:ext cx="10177941" cy="698385"/>
      </dsp:txXfrm>
    </dsp:sp>
    <dsp:sp modelId="{33A61A81-1B58-4862-84F0-C505A076BAFB}">
      <dsp:nvSpPr>
        <dsp:cNvPr id="0" name=""/>
        <dsp:cNvSpPr/>
      </dsp:nvSpPr>
      <dsp:spPr>
        <a:xfrm>
          <a:off x="0" y="2392218"/>
          <a:ext cx="14647862"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B3BE4C-27D2-4407-97EF-866A7A552E5D}">
      <dsp:nvSpPr>
        <dsp:cNvPr id="0" name=""/>
        <dsp:cNvSpPr/>
      </dsp:nvSpPr>
      <dsp:spPr>
        <a:xfrm>
          <a:off x="732393" y="1090692"/>
          <a:ext cx="10253503" cy="152292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7558" tIns="0" rIns="387558" bIns="0" numCol="1" spcCol="1270" anchor="ctr" anchorCtr="0">
          <a:noAutofit/>
        </a:bodyPr>
        <a:lstStyle/>
        <a:p>
          <a:pPr lvl="0" algn="l" defTabSz="1244600">
            <a:lnSpc>
              <a:spcPct val="90000"/>
            </a:lnSpc>
            <a:spcBef>
              <a:spcPct val="0"/>
            </a:spcBef>
            <a:spcAft>
              <a:spcPct val="35000"/>
            </a:spcAft>
          </a:pPr>
          <a:r>
            <a:rPr lang="vi-VN" sz="2800" b="1" kern="1200" dirty="0" smtClean="0">
              <a:solidFill>
                <a:srgbClr val="002060"/>
              </a:solidFill>
              <a:latin typeface="Times New Roman" panose="02020603050405020304" pitchFamily="18" charset="0"/>
              <a:cs typeface="Times New Roman" panose="02020603050405020304" pitchFamily="18" charset="0"/>
            </a:rPr>
            <a:t>Việc ứng dụng công nghệ thông tin - truyền thông, sử dụng các phương tiện dạy học </a:t>
          </a:r>
          <a:r>
            <a:rPr lang="en-US" sz="2800" b="1" kern="1200" dirty="0" err="1" smtClean="0">
              <a:solidFill>
                <a:srgbClr val="002060"/>
              </a:solidFill>
              <a:latin typeface="Times New Roman" panose="02020603050405020304" pitchFamily="18" charset="0"/>
              <a:cs typeface="Times New Roman" panose="02020603050405020304" pitchFamily="18" charset="0"/>
            </a:rPr>
            <a:t>mới</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bước</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đầu</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vi-VN" sz="2800" b="1" kern="1200" dirty="0" smtClean="0">
              <a:solidFill>
                <a:srgbClr val="002060"/>
              </a:solidFill>
              <a:latin typeface="Times New Roman" panose="02020603050405020304" pitchFamily="18" charset="0"/>
              <a:cs typeface="Times New Roman" panose="02020603050405020304" pitchFamily="18" charset="0"/>
            </a:rPr>
            <a:t>được thực hiện và </a:t>
          </a:r>
          <a:r>
            <a:rPr lang="en-US" sz="2800" b="1" kern="1200" dirty="0" err="1" smtClean="0">
              <a:solidFill>
                <a:srgbClr val="002060"/>
              </a:solidFill>
              <a:latin typeface="Times New Roman" panose="02020603050405020304" pitchFamily="18" charset="0"/>
              <a:cs typeface="Times New Roman" panose="02020603050405020304" pitchFamily="18" charset="0"/>
            </a:rPr>
            <a:t>việc</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vi-VN" sz="2800" b="1" kern="1200" dirty="0" smtClean="0">
              <a:solidFill>
                <a:srgbClr val="002060"/>
              </a:solidFill>
              <a:latin typeface="Times New Roman" panose="02020603050405020304" pitchFamily="18" charset="0"/>
              <a:cs typeface="Times New Roman" panose="02020603050405020304" pitchFamily="18" charset="0"/>
            </a:rPr>
            <a:t>trao đổi, học hỏi</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nghiên</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cứu</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bài</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vi-VN" sz="2800" b="1" kern="1200" dirty="0" smtClean="0">
              <a:solidFill>
                <a:srgbClr val="002060"/>
              </a:solidFill>
              <a:latin typeface="Times New Roman" panose="02020603050405020304" pitchFamily="18" charset="0"/>
              <a:cs typeface="Times New Roman" panose="02020603050405020304" pitchFamily="18" charset="0"/>
            </a:rPr>
            <a:t>còn hạn hẹp</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vì</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mỗi</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khối</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chỉ</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có</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một</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en-US" sz="2800" b="1" kern="1200" dirty="0" err="1" smtClean="0">
              <a:solidFill>
                <a:srgbClr val="002060"/>
              </a:solidFill>
              <a:latin typeface="Times New Roman" panose="02020603050405020304" pitchFamily="18" charset="0"/>
              <a:cs typeface="Times New Roman" panose="02020603050405020304" pitchFamily="18" charset="0"/>
            </a:rPr>
            <a:t>lớp</a:t>
          </a:r>
          <a:r>
            <a:rPr lang="en-US" sz="2800" b="1" kern="1200" dirty="0" smtClean="0">
              <a:solidFill>
                <a:srgbClr val="002060"/>
              </a:solidFill>
              <a:latin typeface="Times New Roman" panose="02020603050405020304" pitchFamily="18" charset="0"/>
              <a:cs typeface="Times New Roman" panose="02020603050405020304" pitchFamily="18" charset="0"/>
            </a:rPr>
            <a:t> </a:t>
          </a:r>
          <a:r>
            <a:rPr lang="pt-BR" sz="2800" b="1" kern="1200" dirty="0" smtClean="0">
              <a:solidFill>
                <a:srgbClr val="002060"/>
              </a:solidFill>
              <a:latin typeface="Times New Roman" panose="02020603050405020304" pitchFamily="18" charset="0"/>
              <a:cs typeface="Times New Roman" panose="02020603050405020304" pitchFamily="18" charset="0"/>
            </a:rPr>
            <a:t>.</a:t>
          </a:r>
          <a:endParaRPr lang="en-US" sz="2800" b="1" kern="1200" dirty="0">
            <a:solidFill>
              <a:srgbClr val="002060"/>
            </a:solidFill>
          </a:endParaRPr>
        </a:p>
      </dsp:txBody>
      <dsp:txXfrm>
        <a:off x="806736" y="1165035"/>
        <a:ext cx="10104817" cy="1374240"/>
      </dsp:txXfrm>
    </dsp:sp>
    <dsp:sp modelId="{95EB0F74-5D24-4B82-8B74-CEADE90A511E}">
      <dsp:nvSpPr>
        <dsp:cNvPr id="0" name=""/>
        <dsp:cNvSpPr/>
      </dsp:nvSpPr>
      <dsp:spPr>
        <a:xfrm>
          <a:off x="0" y="3987571"/>
          <a:ext cx="14647862"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2DF5C4-6CA7-4A69-AC09-A5126ABB98BF}">
      <dsp:nvSpPr>
        <dsp:cNvPr id="0" name=""/>
        <dsp:cNvSpPr/>
      </dsp:nvSpPr>
      <dsp:spPr>
        <a:xfrm>
          <a:off x="732393" y="2851218"/>
          <a:ext cx="10253503" cy="1357753"/>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7558" tIns="0" rIns="387558" bIns="0" numCol="1" spcCol="1270" anchor="ctr" anchorCtr="0">
          <a:noAutofit/>
        </a:bodyPr>
        <a:lstStyle/>
        <a:p>
          <a:pPr lvl="0" algn="l" defTabSz="1244600">
            <a:lnSpc>
              <a:spcPct val="90000"/>
            </a:lnSpc>
            <a:spcBef>
              <a:spcPct val="0"/>
            </a:spcBef>
            <a:spcAft>
              <a:spcPct val="35000"/>
            </a:spcAft>
          </a:pPr>
          <a:r>
            <a:rPr lang="pt-BR" sz="2800" b="1" kern="1200" dirty="0" smtClean="0">
              <a:solidFill>
                <a:srgbClr val="002060"/>
              </a:solidFill>
              <a:latin typeface="Times New Roman" panose="02020603050405020304" pitchFamily="18" charset="0"/>
              <a:cs typeface="Times New Roman" panose="02020603050405020304" pitchFamily="18" charset="0"/>
            </a:rPr>
            <a:t>100 % các em là người đồng bào dân tộc Hrê khả năng giao tiếp bằng tiếng Việt của các em còn hạn chế nên ảnh hưởng đến khả năng tiếp thu bài của con em.</a:t>
          </a:r>
        </a:p>
      </dsp:txBody>
      <dsp:txXfrm>
        <a:off x="798673" y="2917498"/>
        <a:ext cx="10120943" cy="1225193"/>
      </dsp:txXfrm>
    </dsp:sp>
    <dsp:sp modelId="{CC76FE69-EEB9-4366-B070-673BF98CC85F}">
      <dsp:nvSpPr>
        <dsp:cNvPr id="0" name=""/>
        <dsp:cNvSpPr/>
      </dsp:nvSpPr>
      <dsp:spPr>
        <a:xfrm>
          <a:off x="0" y="5384320"/>
          <a:ext cx="14647862"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D8D2D20-1659-4073-8284-1EF0D6304314}">
      <dsp:nvSpPr>
        <dsp:cNvPr id="0" name=""/>
        <dsp:cNvSpPr/>
      </dsp:nvSpPr>
      <dsp:spPr>
        <a:xfrm>
          <a:off x="732393" y="4446571"/>
          <a:ext cx="10253503" cy="1159148"/>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7558" tIns="0" rIns="387558" bIns="0" numCol="1" spcCol="1270" anchor="ctr" anchorCtr="0">
          <a:noAutofit/>
        </a:bodyPr>
        <a:lstStyle/>
        <a:p>
          <a:pPr lvl="0" algn="l" defTabSz="1244600">
            <a:lnSpc>
              <a:spcPct val="90000"/>
            </a:lnSpc>
            <a:spcBef>
              <a:spcPct val="0"/>
            </a:spcBef>
            <a:spcAft>
              <a:spcPct val="35000"/>
            </a:spcAft>
          </a:pPr>
          <a:r>
            <a:rPr lang="pt-BR" sz="2800" b="1" kern="1200" dirty="0" smtClean="0">
              <a:solidFill>
                <a:srgbClr val="002060"/>
              </a:solidFill>
              <a:latin typeface="Times New Roman" panose="02020603050405020304" pitchFamily="18" charset="0"/>
              <a:cs typeface="Times New Roman" panose="02020603050405020304" pitchFamily="18" charset="0"/>
            </a:rPr>
            <a:t>Một số học sinh còn thụ động, chưa tự tin, nhút nhát khi tham gia các hoạt động học tập.</a:t>
          </a:r>
        </a:p>
      </dsp:txBody>
      <dsp:txXfrm>
        <a:off x="788978" y="4503156"/>
        <a:ext cx="10140333" cy="1045978"/>
      </dsp:txXfrm>
    </dsp:sp>
    <dsp:sp modelId="{5D2486A5-3FA0-4C12-A866-389228507224}">
      <dsp:nvSpPr>
        <dsp:cNvPr id="0" name=""/>
        <dsp:cNvSpPr/>
      </dsp:nvSpPr>
      <dsp:spPr>
        <a:xfrm>
          <a:off x="0" y="6705655"/>
          <a:ext cx="14647862"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0BAE67-9EDB-4F7C-ADFB-B9F147C4F150}">
      <dsp:nvSpPr>
        <dsp:cNvPr id="0" name=""/>
        <dsp:cNvSpPr/>
      </dsp:nvSpPr>
      <dsp:spPr>
        <a:xfrm>
          <a:off x="732393" y="5843320"/>
          <a:ext cx="10253503" cy="1083735"/>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7558" tIns="0" rIns="387558" bIns="0" numCol="1" spcCol="1270" anchor="ctr" anchorCtr="0">
          <a:noAutofit/>
        </a:bodyPr>
        <a:lstStyle/>
        <a:p>
          <a:pPr lvl="0" algn="l" defTabSz="1244600">
            <a:lnSpc>
              <a:spcPct val="90000"/>
            </a:lnSpc>
            <a:spcBef>
              <a:spcPct val="0"/>
            </a:spcBef>
            <a:spcAft>
              <a:spcPct val="35000"/>
            </a:spcAft>
          </a:pPr>
          <a:r>
            <a:rPr lang="vi-VN" sz="2800" b="1" kern="1200" dirty="0" smtClean="0">
              <a:solidFill>
                <a:srgbClr val="002060"/>
              </a:solidFill>
              <a:latin typeface="Times New Roman" panose="02020603050405020304" pitchFamily="18" charset="0"/>
              <a:cs typeface="Times New Roman" panose="02020603050405020304" pitchFamily="18" charset="0"/>
            </a:rPr>
            <a:t>Khả năng tiếp thu kiến thức </a:t>
          </a:r>
          <a:r>
            <a:rPr lang="nb-NO" sz="2800" b="1" kern="1200" dirty="0" smtClean="0">
              <a:solidFill>
                <a:srgbClr val="002060"/>
              </a:solidFill>
              <a:latin typeface="Times New Roman" panose="02020603050405020304" pitchFamily="18" charset="0"/>
              <a:cs typeface="Times New Roman" panose="02020603050405020304" pitchFamily="18" charset="0"/>
            </a:rPr>
            <a:t>và hiểu nội dung câu chuyện, tình huống của các em còn chậm do các em đọc còn đánh v</a:t>
          </a:r>
          <a:r>
            <a:rPr lang="nb-NO" sz="2800" b="1" kern="1200" dirty="0" smtClean="0">
              <a:latin typeface="Times New Roman" panose="02020603050405020304" pitchFamily="18" charset="0"/>
              <a:cs typeface="Times New Roman" panose="02020603050405020304" pitchFamily="18" charset="0"/>
            </a:rPr>
            <a:t>ần</a:t>
          </a:r>
          <a:r>
            <a:rPr lang="nb-NO" sz="2800" kern="1200" dirty="0" smtClean="0">
              <a:latin typeface="Times New Roman" panose="02020603050405020304" pitchFamily="18" charset="0"/>
              <a:cs typeface="Times New Roman" panose="02020603050405020304" pitchFamily="18" charset="0"/>
            </a:rPr>
            <a:t>.</a:t>
          </a:r>
          <a:endParaRPr lang="pt-BR" sz="2800" b="1" kern="1200" dirty="0" smtClean="0">
            <a:latin typeface="Times New Roman" panose="02020603050405020304" pitchFamily="18" charset="0"/>
            <a:cs typeface="Times New Roman" panose="02020603050405020304" pitchFamily="18" charset="0"/>
          </a:endParaRPr>
        </a:p>
      </dsp:txBody>
      <dsp:txXfrm>
        <a:off x="785297" y="5896224"/>
        <a:ext cx="10147695" cy="9779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079AE0-E343-4431-9E77-3AB2AF9D83DA}" type="datetimeFigureOut">
              <a:rPr lang="en-US" smtClean="0"/>
              <a:t>12/26/2023</a:t>
            </a:fld>
            <a:endParaRPr lang="en-US"/>
          </a:p>
        </p:txBody>
      </p:sp>
      <p:sp>
        <p:nvSpPr>
          <p:cNvPr id="4" name="Slide Image Placeholder 3"/>
          <p:cNvSpPr>
            <a:spLocks noGrp="1" noRot="1" noChangeAspect="1"/>
          </p:cNvSpPr>
          <p:nvPr>
            <p:ph type="sldImg" idx="2"/>
          </p:nvPr>
        </p:nvSpPr>
        <p:spPr>
          <a:xfrm>
            <a:off x="377825" y="685800"/>
            <a:ext cx="61023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D46B89-F200-43AA-B36B-6A2EF4B500BB}" type="slidenum">
              <a:rPr lang="en-US" smtClean="0"/>
              <a:t>‹#›</a:t>
            </a:fld>
            <a:endParaRPr lang="en-US"/>
          </a:p>
        </p:txBody>
      </p:sp>
    </p:spTree>
    <p:extLst>
      <p:ext uri="{BB962C8B-B14F-4D97-AF65-F5344CB8AC3E}">
        <p14:creationId xmlns:p14="http://schemas.microsoft.com/office/powerpoint/2010/main" val="4054154378"/>
      </p:ext>
    </p:extLst>
  </p:cSld>
  <p:clrMap bg1="lt1" tx1="dk1" bg2="lt2" tx2="dk2" accent1="accent1" accent2="accent2" accent3="accent3" accent4="accent4" accent5="accent5" accent6="accent6" hlink="hlink" folHlink="folHlink"/>
  <p:notesStyle>
    <a:lvl1pPr marL="0" algn="l" defTabSz="1452524" rtl="0" eaLnBrk="1" latinLnBrk="0" hangingPunct="1">
      <a:defRPr sz="1900" kern="1200">
        <a:solidFill>
          <a:schemeClr val="tx1"/>
        </a:solidFill>
        <a:latin typeface="+mn-lt"/>
        <a:ea typeface="+mn-ea"/>
        <a:cs typeface="+mn-cs"/>
      </a:defRPr>
    </a:lvl1pPr>
    <a:lvl2pPr marL="726262" algn="l" defTabSz="1452524" rtl="0" eaLnBrk="1" latinLnBrk="0" hangingPunct="1">
      <a:defRPr sz="1900" kern="1200">
        <a:solidFill>
          <a:schemeClr val="tx1"/>
        </a:solidFill>
        <a:latin typeface="+mn-lt"/>
        <a:ea typeface="+mn-ea"/>
        <a:cs typeface="+mn-cs"/>
      </a:defRPr>
    </a:lvl2pPr>
    <a:lvl3pPr marL="1452524" algn="l" defTabSz="1452524" rtl="0" eaLnBrk="1" latinLnBrk="0" hangingPunct="1">
      <a:defRPr sz="1900" kern="1200">
        <a:solidFill>
          <a:schemeClr val="tx1"/>
        </a:solidFill>
        <a:latin typeface="+mn-lt"/>
        <a:ea typeface="+mn-ea"/>
        <a:cs typeface="+mn-cs"/>
      </a:defRPr>
    </a:lvl3pPr>
    <a:lvl4pPr marL="2178787" algn="l" defTabSz="1452524" rtl="0" eaLnBrk="1" latinLnBrk="0" hangingPunct="1">
      <a:defRPr sz="1900" kern="1200">
        <a:solidFill>
          <a:schemeClr val="tx1"/>
        </a:solidFill>
        <a:latin typeface="+mn-lt"/>
        <a:ea typeface="+mn-ea"/>
        <a:cs typeface="+mn-cs"/>
      </a:defRPr>
    </a:lvl4pPr>
    <a:lvl5pPr marL="2905049" algn="l" defTabSz="1452524" rtl="0" eaLnBrk="1" latinLnBrk="0" hangingPunct="1">
      <a:defRPr sz="1900" kern="1200">
        <a:solidFill>
          <a:schemeClr val="tx1"/>
        </a:solidFill>
        <a:latin typeface="+mn-lt"/>
        <a:ea typeface="+mn-ea"/>
        <a:cs typeface="+mn-cs"/>
      </a:defRPr>
    </a:lvl5pPr>
    <a:lvl6pPr marL="3631311" algn="l" defTabSz="1452524" rtl="0" eaLnBrk="1" latinLnBrk="0" hangingPunct="1">
      <a:defRPr sz="1900" kern="1200">
        <a:solidFill>
          <a:schemeClr val="tx1"/>
        </a:solidFill>
        <a:latin typeface="+mn-lt"/>
        <a:ea typeface="+mn-ea"/>
        <a:cs typeface="+mn-cs"/>
      </a:defRPr>
    </a:lvl6pPr>
    <a:lvl7pPr marL="4357573" algn="l" defTabSz="1452524" rtl="0" eaLnBrk="1" latinLnBrk="0" hangingPunct="1">
      <a:defRPr sz="1900" kern="1200">
        <a:solidFill>
          <a:schemeClr val="tx1"/>
        </a:solidFill>
        <a:latin typeface="+mn-lt"/>
        <a:ea typeface="+mn-ea"/>
        <a:cs typeface="+mn-cs"/>
      </a:defRPr>
    </a:lvl7pPr>
    <a:lvl8pPr marL="5083835" algn="l" defTabSz="1452524" rtl="0" eaLnBrk="1" latinLnBrk="0" hangingPunct="1">
      <a:defRPr sz="1900" kern="1200">
        <a:solidFill>
          <a:schemeClr val="tx1"/>
        </a:solidFill>
        <a:latin typeface="+mn-lt"/>
        <a:ea typeface="+mn-ea"/>
        <a:cs typeface="+mn-cs"/>
      </a:defRPr>
    </a:lvl8pPr>
    <a:lvl9pPr marL="5810098" algn="l" defTabSz="1452524" rtl="0" eaLnBrk="1" latinLnBrk="0" hangingPunct="1">
      <a:defRPr sz="1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D46B89-F200-43AA-B36B-6A2EF4B500BB}" type="slidenum">
              <a:rPr lang="en-US" smtClean="0"/>
              <a:t>9</a:t>
            </a:fld>
            <a:endParaRPr lang="en-US"/>
          </a:p>
        </p:txBody>
      </p:sp>
    </p:spTree>
    <p:extLst>
      <p:ext uri="{BB962C8B-B14F-4D97-AF65-F5344CB8AC3E}">
        <p14:creationId xmlns:p14="http://schemas.microsoft.com/office/powerpoint/2010/main" val="782632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D46B89-F200-43AA-B36B-6A2EF4B500BB}" type="slidenum">
              <a:rPr lang="en-US" smtClean="0"/>
              <a:t>10</a:t>
            </a:fld>
            <a:endParaRPr lang="en-US"/>
          </a:p>
        </p:txBody>
      </p:sp>
    </p:spTree>
    <p:extLst>
      <p:ext uri="{BB962C8B-B14F-4D97-AF65-F5344CB8AC3E}">
        <p14:creationId xmlns:p14="http://schemas.microsoft.com/office/powerpoint/2010/main" val="782632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D46B89-F200-43AA-B36B-6A2EF4B500BB}" type="slidenum">
              <a:rPr lang="en-US" smtClean="0"/>
              <a:t>20</a:t>
            </a:fld>
            <a:endParaRPr lang="en-US"/>
          </a:p>
        </p:txBody>
      </p:sp>
    </p:spTree>
    <p:extLst>
      <p:ext uri="{BB962C8B-B14F-4D97-AF65-F5344CB8AC3E}">
        <p14:creationId xmlns:p14="http://schemas.microsoft.com/office/powerpoint/2010/main" val="1798755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20748" y="2840568"/>
            <a:ext cx="13835142"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2441496" y="5181600"/>
            <a:ext cx="11393647" cy="2336800"/>
          </a:xfrm>
        </p:spPr>
        <p:txBody>
          <a:bodyPr/>
          <a:lstStyle>
            <a:lvl1pPr marL="0" indent="0" algn="ctr">
              <a:buNone/>
              <a:defRPr>
                <a:solidFill>
                  <a:schemeClr val="tx1">
                    <a:tint val="75000"/>
                  </a:schemeClr>
                </a:solidFill>
              </a:defRPr>
            </a:lvl1pPr>
            <a:lvl2pPr marL="726262" indent="0" algn="ctr">
              <a:buNone/>
              <a:defRPr>
                <a:solidFill>
                  <a:schemeClr val="tx1">
                    <a:tint val="75000"/>
                  </a:schemeClr>
                </a:solidFill>
              </a:defRPr>
            </a:lvl2pPr>
            <a:lvl3pPr marL="1452524" indent="0" algn="ctr">
              <a:buNone/>
              <a:defRPr>
                <a:solidFill>
                  <a:schemeClr val="tx1">
                    <a:tint val="75000"/>
                  </a:schemeClr>
                </a:solidFill>
              </a:defRPr>
            </a:lvl3pPr>
            <a:lvl4pPr marL="2178787" indent="0" algn="ctr">
              <a:buNone/>
              <a:defRPr>
                <a:solidFill>
                  <a:schemeClr val="tx1">
                    <a:tint val="75000"/>
                  </a:schemeClr>
                </a:solidFill>
              </a:defRPr>
            </a:lvl4pPr>
            <a:lvl5pPr marL="2905049" indent="0" algn="ctr">
              <a:buNone/>
              <a:defRPr>
                <a:solidFill>
                  <a:schemeClr val="tx1">
                    <a:tint val="75000"/>
                  </a:schemeClr>
                </a:solidFill>
              </a:defRPr>
            </a:lvl5pPr>
            <a:lvl6pPr marL="3631311" indent="0" algn="ctr">
              <a:buNone/>
              <a:defRPr>
                <a:solidFill>
                  <a:schemeClr val="tx1">
                    <a:tint val="75000"/>
                  </a:schemeClr>
                </a:solidFill>
              </a:defRPr>
            </a:lvl6pPr>
            <a:lvl7pPr marL="4357573" indent="0" algn="ctr">
              <a:buNone/>
              <a:defRPr>
                <a:solidFill>
                  <a:schemeClr val="tx1">
                    <a:tint val="75000"/>
                  </a:schemeClr>
                </a:solidFill>
              </a:defRPr>
            </a:lvl7pPr>
            <a:lvl8pPr marL="5083835" indent="0" algn="ctr">
              <a:buNone/>
              <a:defRPr>
                <a:solidFill>
                  <a:schemeClr val="tx1">
                    <a:tint val="75000"/>
                  </a:schemeClr>
                </a:solidFill>
              </a:defRPr>
            </a:lvl8pPr>
            <a:lvl9pPr marL="581009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4B3276-3901-471F-8285-C92A8E75787C}" type="datetimeFigureOut">
              <a:rPr lang="en-US" smtClean="0"/>
              <a:t>12/26/2023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2070776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4B3276-3901-471F-8285-C92A8E75787C}" type="datetimeFigureOut">
              <a:rPr lang="en-US" smtClean="0"/>
              <a:t>12/26/2023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28827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5742" y="5875867"/>
            <a:ext cx="13835142" cy="1816100"/>
          </a:xfrm>
        </p:spPr>
        <p:txBody>
          <a:bodyPr anchor="t"/>
          <a:lstStyle>
            <a:lvl1pPr algn="l">
              <a:defRPr sz="6400" b="1" cap="all"/>
            </a:lvl1pPr>
          </a:lstStyle>
          <a:p>
            <a:r>
              <a:rPr lang="en-US" smtClean="0"/>
              <a:t>Click to edit Master title style</a:t>
            </a:r>
            <a:endParaRPr lang="en-US"/>
          </a:p>
        </p:txBody>
      </p:sp>
      <p:sp>
        <p:nvSpPr>
          <p:cNvPr id="3" name="Text Placeholder 2"/>
          <p:cNvSpPr>
            <a:spLocks noGrp="1"/>
          </p:cNvSpPr>
          <p:nvPr>
            <p:ph type="body" idx="1"/>
          </p:nvPr>
        </p:nvSpPr>
        <p:spPr>
          <a:xfrm>
            <a:off x="1285742" y="3875618"/>
            <a:ext cx="13835142" cy="2000249"/>
          </a:xfrm>
        </p:spPr>
        <p:txBody>
          <a:bodyPr anchor="b"/>
          <a:lstStyle>
            <a:lvl1pPr marL="0" indent="0">
              <a:buNone/>
              <a:defRPr sz="3200">
                <a:solidFill>
                  <a:schemeClr val="tx1">
                    <a:tint val="75000"/>
                  </a:schemeClr>
                </a:solidFill>
              </a:defRPr>
            </a:lvl1pPr>
            <a:lvl2pPr marL="726262" indent="0">
              <a:buNone/>
              <a:defRPr sz="2900">
                <a:solidFill>
                  <a:schemeClr val="tx1">
                    <a:tint val="75000"/>
                  </a:schemeClr>
                </a:solidFill>
              </a:defRPr>
            </a:lvl2pPr>
            <a:lvl3pPr marL="1452524" indent="0">
              <a:buNone/>
              <a:defRPr sz="2500">
                <a:solidFill>
                  <a:schemeClr val="tx1">
                    <a:tint val="75000"/>
                  </a:schemeClr>
                </a:solidFill>
              </a:defRPr>
            </a:lvl3pPr>
            <a:lvl4pPr marL="2178787" indent="0">
              <a:buNone/>
              <a:defRPr sz="2200">
                <a:solidFill>
                  <a:schemeClr val="tx1">
                    <a:tint val="75000"/>
                  </a:schemeClr>
                </a:solidFill>
              </a:defRPr>
            </a:lvl4pPr>
            <a:lvl5pPr marL="2905049" indent="0">
              <a:buNone/>
              <a:defRPr sz="2200">
                <a:solidFill>
                  <a:schemeClr val="tx1">
                    <a:tint val="75000"/>
                  </a:schemeClr>
                </a:solidFill>
              </a:defRPr>
            </a:lvl5pPr>
            <a:lvl6pPr marL="3631311" indent="0">
              <a:buNone/>
              <a:defRPr sz="2200">
                <a:solidFill>
                  <a:schemeClr val="tx1">
                    <a:tint val="75000"/>
                  </a:schemeClr>
                </a:solidFill>
              </a:defRPr>
            </a:lvl6pPr>
            <a:lvl7pPr marL="4357573" indent="0">
              <a:buNone/>
              <a:defRPr sz="2200">
                <a:solidFill>
                  <a:schemeClr val="tx1">
                    <a:tint val="75000"/>
                  </a:schemeClr>
                </a:solidFill>
              </a:defRPr>
            </a:lvl7pPr>
            <a:lvl8pPr marL="5083835" indent="0">
              <a:buNone/>
              <a:defRPr sz="2200">
                <a:solidFill>
                  <a:schemeClr val="tx1">
                    <a:tint val="75000"/>
                  </a:schemeClr>
                </a:solidFill>
              </a:defRPr>
            </a:lvl8pPr>
            <a:lvl9pPr marL="5810098" indent="0">
              <a:buNone/>
              <a:defRPr sz="2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4B3276-3901-471F-8285-C92A8E75787C}" type="datetimeFigureOut">
              <a:rPr lang="en-US" smtClean="0"/>
              <a:t>12/26/2023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3801532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49640" y="2844800"/>
            <a:ext cx="12899800" cy="8045451"/>
          </a:xfrm>
        </p:spPr>
        <p:txBody>
          <a:bodyPr/>
          <a:lstStyle>
            <a:lvl1pPr>
              <a:defRPr sz="44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4620717" y="2844800"/>
            <a:ext cx="12902627" cy="8045451"/>
          </a:xfrm>
        </p:spPr>
        <p:txBody>
          <a:bodyPr/>
          <a:lstStyle>
            <a:lvl1pPr>
              <a:defRPr sz="44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4B3276-3901-471F-8285-C92A8E75787C}" type="datetimeFigureOut">
              <a:rPr lang="en-US" smtClean="0"/>
              <a:t>12/26/2023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1066589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3832" y="366184"/>
            <a:ext cx="14648974"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13832" y="2046817"/>
            <a:ext cx="7191675" cy="853016"/>
          </a:xfrm>
        </p:spPr>
        <p:txBody>
          <a:bodyPr anchor="b"/>
          <a:lstStyle>
            <a:lvl1pPr marL="0" indent="0">
              <a:buNone/>
              <a:defRPr sz="3800" b="1"/>
            </a:lvl1pPr>
            <a:lvl2pPr marL="726262" indent="0">
              <a:buNone/>
              <a:defRPr sz="3200" b="1"/>
            </a:lvl2pPr>
            <a:lvl3pPr marL="1452524" indent="0">
              <a:buNone/>
              <a:defRPr sz="2900" b="1"/>
            </a:lvl3pPr>
            <a:lvl4pPr marL="2178787" indent="0">
              <a:buNone/>
              <a:defRPr sz="2500" b="1"/>
            </a:lvl4pPr>
            <a:lvl5pPr marL="2905049" indent="0">
              <a:buNone/>
              <a:defRPr sz="2500" b="1"/>
            </a:lvl5pPr>
            <a:lvl6pPr marL="3631311" indent="0">
              <a:buNone/>
              <a:defRPr sz="2500" b="1"/>
            </a:lvl6pPr>
            <a:lvl7pPr marL="4357573" indent="0">
              <a:buNone/>
              <a:defRPr sz="2500" b="1"/>
            </a:lvl7pPr>
            <a:lvl8pPr marL="5083835" indent="0">
              <a:buNone/>
              <a:defRPr sz="2500" b="1"/>
            </a:lvl8pPr>
            <a:lvl9pPr marL="5810098" indent="0">
              <a:buNone/>
              <a:defRPr sz="2500" b="1"/>
            </a:lvl9pPr>
          </a:lstStyle>
          <a:p>
            <a:pPr lvl="0"/>
            <a:r>
              <a:rPr lang="en-US" smtClean="0"/>
              <a:t>Click to edit Master text styles</a:t>
            </a:r>
          </a:p>
        </p:txBody>
      </p:sp>
      <p:sp>
        <p:nvSpPr>
          <p:cNvPr id="4" name="Content Placeholder 3"/>
          <p:cNvSpPr>
            <a:spLocks noGrp="1"/>
          </p:cNvSpPr>
          <p:nvPr>
            <p:ph sz="half" idx="2"/>
          </p:nvPr>
        </p:nvSpPr>
        <p:spPr>
          <a:xfrm>
            <a:off x="813832" y="2899833"/>
            <a:ext cx="7191675" cy="5268384"/>
          </a:xfrm>
        </p:spPr>
        <p:txBody>
          <a:bodyPr/>
          <a:lstStyle>
            <a:lvl1pPr>
              <a:defRPr sz="38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8268307" y="2046817"/>
            <a:ext cx="7194500" cy="853016"/>
          </a:xfrm>
        </p:spPr>
        <p:txBody>
          <a:bodyPr anchor="b"/>
          <a:lstStyle>
            <a:lvl1pPr marL="0" indent="0">
              <a:buNone/>
              <a:defRPr sz="3800" b="1"/>
            </a:lvl1pPr>
            <a:lvl2pPr marL="726262" indent="0">
              <a:buNone/>
              <a:defRPr sz="3200" b="1"/>
            </a:lvl2pPr>
            <a:lvl3pPr marL="1452524" indent="0">
              <a:buNone/>
              <a:defRPr sz="2900" b="1"/>
            </a:lvl3pPr>
            <a:lvl4pPr marL="2178787" indent="0">
              <a:buNone/>
              <a:defRPr sz="2500" b="1"/>
            </a:lvl4pPr>
            <a:lvl5pPr marL="2905049" indent="0">
              <a:buNone/>
              <a:defRPr sz="2500" b="1"/>
            </a:lvl5pPr>
            <a:lvl6pPr marL="3631311" indent="0">
              <a:buNone/>
              <a:defRPr sz="2500" b="1"/>
            </a:lvl6pPr>
            <a:lvl7pPr marL="4357573" indent="0">
              <a:buNone/>
              <a:defRPr sz="2500" b="1"/>
            </a:lvl7pPr>
            <a:lvl8pPr marL="5083835" indent="0">
              <a:buNone/>
              <a:defRPr sz="2500" b="1"/>
            </a:lvl8pPr>
            <a:lvl9pPr marL="5810098" indent="0">
              <a:buNone/>
              <a:defRPr sz="2500" b="1"/>
            </a:lvl9pPr>
          </a:lstStyle>
          <a:p>
            <a:pPr lvl="0"/>
            <a:r>
              <a:rPr lang="en-US" smtClean="0"/>
              <a:t>Click to edit Master text styles</a:t>
            </a:r>
          </a:p>
        </p:txBody>
      </p:sp>
      <p:sp>
        <p:nvSpPr>
          <p:cNvPr id="6" name="Content Placeholder 5"/>
          <p:cNvSpPr>
            <a:spLocks noGrp="1"/>
          </p:cNvSpPr>
          <p:nvPr>
            <p:ph sz="quarter" idx="4"/>
          </p:nvPr>
        </p:nvSpPr>
        <p:spPr>
          <a:xfrm>
            <a:off x="8268307" y="2899833"/>
            <a:ext cx="7194500" cy="5268384"/>
          </a:xfrm>
        </p:spPr>
        <p:txBody>
          <a:bodyPr/>
          <a:lstStyle>
            <a:lvl1pPr>
              <a:defRPr sz="38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4B3276-3901-471F-8285-C92A8E75787C}" type="datetimeFigureOut">
              <a:rPr lang="en-US" smtClean="0"/>
              <a:t>12/26/2023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3776448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4B3276-3901-471F-8285-C92A8E75787C}" type="datetimeFigureOut">
              <a:rPr lang="en-US" smtClean="0"/>
              <a:t>12/26/2023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789007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4B3276-3901-471F-8285-C92A8E75787C}" type="datetimeFigureOut">
              <a:rPr lang="en-US" smtClean="0"/>
              <a:t>12/26/2023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904073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3833" y="364067"/>
            <a:ext cx="5354902" cy="1549400"/>
          </a:xfrm>
        </p:spPr>
        <p:txBody>
          <a:bodyPr anchor="b"/>
          <a:lstStyle>
            <a:lvl1pPr algn="l">
              <a:defRPr sz="3200" b="1"/>
            </a:lvl1pPr>
          </a:lstStyle>
          <a:p>
            <a:r>
              <a:rPr lang="en-US" smtClean="0"/>
              <a:t>Click to edit Master title style</a:t>
            </a:r>
            <a:endParaRPr lang="en-US"/>
          </a:p>
        </p:txBody>
      </p:sp>
      <p:sp>
        <p:nvSpPr>
          <p:cNvPr id="3" name="Content Placeholder 2"/>
          <p:cNvSpPr>
            <a:spLocks noGrp="1"/>
          </p:cNvSpPr>
          <p:nvPr>
            <p:ph idx="1"/>
          </p:nvPr>
        </p:nvSpPr>
        <p:spPr>
          <a:xfrm>
            <a:off x="6363713" y="364067"/>
            <a:ext cx="9099093" cy="7804151"/>
          </a:xfrm>
        </p:spPr>
        <p:txBody>
          <a:bodyPr/>
          <a:lstStyle>
            <a:lvl1pPr>
              <a:defRPr sz="5100"/>
            </a:lvl1pPr>
            <a:lvl2pPr>
              <a:defRPr sz="4400"/>
            </a:lvl2pPr>
            <a:lvl3pPr>
              <a:defRPr sz="3800"/>
            </a:lvl3pPr>
            <a:lvl4pPr>
              <a:defRPr sz="3200"/>
            </a:lvl4pPr>
            <a:lvl5pPr>
              <a:defRPr sz="3200"/>
            </a:lvl5pPr>
            <a:lvl6pPr>
              <a:defRPr sz="3200"/>
            </a:lvl6pPr>
            <a:lvl7pPr>
              <a:defRPr sz="3200"/>
            </a:lvl7pPr>
            <a:lvl8pPr>
              <a:defRPr sz="3200"/>
            </a:lvl8pPr>
            <a:lvl9pPr>
              <a:defRPr sz="3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13833" y="1913467"/>
            <a:ext cx="5354902" cy="6254751"/>
          </a:xfrm>
        </p:spPr>
        <p:txBody>
          <a:bodyPr/>
          <a:lstStyle>
            <a:lvl1pPr marL="0" indent="0">
              <a:buNone/>
              <a:defRPr sz="2200"/>
            </a:lvl1pPr>
            <a:lvl2pPr marL="726262" indent="0">
              <a:buNone/>
              <a:defRPr sz="1900"/>
            </a:lvl2pPr>
            <a:lvl3pPr marL="1452524" indent="0">
              <a:buNone/>
              <a:defRPr sz="1600"/>
            </a:lvl3pPr>
            <a:lvl4pPr marL="2178787" indent="0">
              <a:buNone/>
              <a:defRPr sz="1400"/>
            </a:lvl4pPr>
            <a:lvl5pPr marL="2905049" indent="0">
              <a:buNone/>
              <a:defRPr sz="1400"/>
            </a:lvl5pPr>
            <a:lvl6pPr marL="3631311" indent="0">
              <a:buNone/>
              <a:defRPr sz="1400"/>
            </a:lvl6pPr>
            <a:lvl7pPr marL="4357573" indent="0">
              <a:buNone/>
              <a:defRPr sz="1400"/>
            </a:lvl7pPr>
            <a:lvl8pPr marL="5083835" indent="0">
              <a:buNone/>
              <a:defRPr sz="1400"/>
            </a:lvl8pPr>
            <a:lvl9pPr marL="5810098" indent="0">
              <a:buNone/>
              <a:defRPr sz="1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4B3276-3901-471F-8285-C92A8E75787C}" type="datetimeFigureOut">
              <a:rPr lang="en-US" smtClean="0"/>
              <a:t>12/26/2023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217497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90335" y="6400800"/>
            <a:ext cx="9765983" cy="755651"/>
          </a:xfrm>
        </p:spPr>
        <p:txBody>
          <a:bodyPr anchor="b"/>
          <a:lstStyle>
            <a:lvl1pPr algn="l">
              <a:defRPr sz="3200" b="1"/>
            </a:lvl1pPr>
          </a:lstStyle>
          <a:p>
            <a:r>
              <a:rPr lang="en-US" smtClean="0"/>
              <a:t>Click to edit Master title style</a:t>
            </a:r>
            <a:endParaRPr lang="en-US"/>
          </a:p>
        </p:txBody>
      </p:sp>
      <p:sp>
        <p:nvSpPr>
          <p:cNvPr id="3" name="Picture Placeholder 2"/>
          <p:cNvSpPr>
            <a:spLocks noGrp="1"/>
          </p:cNvSpPr>
          <p:nvPr>
            <p:ph type="pic" idx="1"/>
          </p:nvPr>
        </p:nvSpPr>
        <p:spPr>
          <a:xfrm>
            <a:off x="3190335" y="817033"/>
            <a:ext cx="9765983" cy="5486400"/>
          </a:xfrm>
        </p:spPr>
        <p:txBody>
          <a:bodyPr/>
          <a:lstStyle>
            <a:lvl1pPr marL="0" indent="0">
              <a:buNone/>
              <a:defRPr sz="5100"/>
            </a:lvl1pPr>
            <a:lvl2pPr marL="726262" indent="0">
              <a:buNone/>
              <a:defRPr sz="4400"/>
            </a:lvl2pPr>
            <a:lvl3pPr marL="1452524" indent="0">
              <a:buNone/>
              <a:defRPr sz="3800"/>
            </a:lvl3pPr>
            <a:lvl4pPr marL="2178787" indent="0">
              <a:buNone/>
              <a:defRPr sz="3200"/>
            </a:lvl4pPr>
            <a:lvl5pPr marL="2905049" indent="0">
              <a:buNone/>
              <a:defRPr sz="3200"/>
            </a:lvl5pPr>
            <a:lvl6pPr marL="3631311" indent="0">
              <a:buNone/>
              <a:defRPr sz="3200"/>
            </a:lvl6pPr>
            <a:lvl7pPr marL="4357573" indent="0">
              <a:buNone/>
              <a:defRPr sz="3200"/>
            </a:lvl7pPr>
            <a:lvl8pPr marL="5083835" indent="0">
              <a:buNone/>
              <a:defRPr sz="3200"/>
            </a:lvl8pPr>
            <a:lvl9pPr marL="5810098" indent="0">
              <a:buNone/>
              <a:defRPr sz="3200"/>
            </a:lvl9pPr>
          </a:lstStyle>
          <a:p>
            <a:endParaRPr lang="en-US"/>
          </a:p>
        </p:txBody>
      </p:sp>
      <p:sp>
        <p:nvSpPr>
          <p:cNvPr id="4" name="Text Placeholder 3"/>
          <p:cNvSpPr>
            <a:spLocks noGrp="1"/>
          </p:cNvSpPr>
          <p:nvPr>
            <p:ph type="body" sz="half" idx="2"/>
          </p:nvPr>
        </p:nvSpPr>
        <p:spPr>
          <a:xfrm>
            <a:off x="3190335" y="7156451"/>
            <a:ext cx="9765983" cy="1073149"/>
          </a:xfrm>
        </p:spPr>
        <p:txBody>
          <a:bodyPr/>
          <a:lstStyle>
            <a:lvl1pPr marL="0" indent="0">
              <a:buNone/>
              <a:defRPr sz="2200"/>
            </a:lvl1pPr>
            <a:lvl2pPr marL="726262" indent="0">
              <a:buNone/>
              <a:defRPr sz="1900"/>
            </a:lvl2pPr>
            <a:lvl3pPr marL="1452524" indent="0">
              <a:buNone/>
              <a:defRPr sz="1600"/>
            </a:lvl3pPr>
            <a:lvl4pPr marL="2178787" indent="0">
              <a:buNone/>
              <a:defRPr sz="1400"/>
            </a:lvl4pPr>
            <a:lvl5pPr marL="2905049" indent="0">
              <a:buNone/>
              <a:defRPr sz="1400"/>
            </a:lvl5pPr>
            <a:lvl6pPr marL="3631311" indent="0">
              <a:buNone/>
              <a:defRPr sz="1400"/>
            </a:lvl6pPr>
            <a:lvl7pPr marL="4357573" indent="0">
              <a:buNone/>
              <a:defRPr sz="1400"/>
            </a:lvl7pPr>
            <a:lvl8pPr marL="5083835" indent="0">
              <a:buNone/>
              <a:defRPr sz="1400"/>
            </a:lvl8pPr>
            <a:lvl9pPr marL="5810098" indent="0">
              <a:buNone/>
              <a:defRPr sz="1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4B3276-3901-471F-8285-C92A8E75787C}" type="datetimeFigureOut">
              <a:rPr lang="en-US" smtClean="0"/>
              <a:t>12/26/2023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1569980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4B3276-3901-471F-8285-C92A8E75787C}" type="datetimeFigureOut">
              <a:rPr lang="en-US" smtClean="0"/>
              <a:t>12/26/2023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3046370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07037" y="488951"/>
            <a:ext cx="6516307"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449640" y="488951"/>
            <a:ext cx="19286120"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4B3276-3901-471F-8285-C92A8E75787C}" type="datetimeFigureOut">
              <a:rPr lang="en-US" smtClean="0"/>
              <a:t>12/26/2023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56E0E0-0191-4DF9-B347-48BEABCB12B3}" type="slidenum">
              <a:rPr lang="en-US" smtClean="0"/>
              <a:t>‹#›</a:t>
            </a:fld>
            <a:endParaRPr lang="en-US"/>
          </a:p>
        </p:txBody>
      </p:sp>
    </p:spTree>
    <p:extLst>
      <p:ext uri="{BB962C8B-B14F-4D97-AF65-F5344CB8AC3E}">
        <p14:creationId xmlns:p14="http://schemas.microsoft.com/office/powerpoint/2010/main" val="1710846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3832" y="366184"/>
            <a:ext cx="14648974" cy="1524000"/>
          </a:xfrm>
          <a:prstGeom prst="rect">
            <a:avLst/>
          </a:prstGeom>
        </p:spPr>
        <p:txBody>
          <a:bodyPr vert="horz" lIns="145252" tIns="72626" rIns="145252" bIns="7262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13832" y="2133601"/>
            <a:ext cx="14648974" cy="6034617"/>
          </a:xfrm>
          <a:prstGeom prst="rect">
            <a:avLst/>
          </a:prstGeom>
        </p:spPr>
        <p:txBody>
          <a:bodyPr vert="horz" lIns="145252" tIns="72626" rIns="145252" bIns="726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13832" y="8475134"/>
            <a:ext cx="3797882" cy="486833"/>
          </a:xfrm>
          <a:prstGeom prst="rect">
            <a:avLst/>
          </a:prstGeom>
        </p:spPr>
        <p:txBody>
          <a:bodyPr vert="horz" lIns="145252" tIns="72626" rIns="145252" bIns="72626" rtlCol="0" anchor="ctr"/>
          <a:lstStyle>
            <a:lvl1pPr algn="l">
              <a:defRPr sz="1900">
                <a:solidFill>
                  <a:schemeClr val="tx1">
                    <a:tint val="75000"/>
                  </a:schemeClr>
                </a:solidFill>
              </a:defRPr>
            </a:lvl1pPr>
          </a:lstStyle>
          <a:p>
            <a:fld id="{774B3276-3901-471F-8285-C92A8E75787C}" type="datetimeFigureOut">
              <a:rPr lang="en-US" smtClean="0"/>
              <a:t>12/26/2023</a:t>
            </a:fld>
            <a:endParaRPr lang="en-US"/>
          </a:p>
        </p:txBody>
      </p:sp>
      <p:sp>
        <p:nvSpPr>
          <p:cNvPr id="5" name="Footer Placeholder 4"/>
          <p:cNvSpPr>
            <a:spLocks noGrp="1"/>
          </p:cNvSpPr>
          <p:nvPr>
            <p:ph type="ftr" sz="quarter" idx="3"/>
          </p:nvPr>
        </p:nvSpPr>
        <p:spPr>
          <a:xfrm>
            <a:off x="5561185" y="8475134"/>
            <a:ext cx="5154269" cy="486833"/>
          </a:xfrm>
          <a:prstGeom prst="rect">
            <a:avLst/>
          </a:prstGeom>
        </p:spPr>
        <p:txBody>
          <a:bodyPr vert="horz" lIns="145252" tIns="72626" rIns="145252" bIns="72626" rtlCol="0" anchor="ctr"/>
          <a:lstStyle>
            <a:lvl1pPr algn="ctr">
              <a:defRPr sz="1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664924" y="8475134"/>
            <a:ext cx="3797882" cy="486833"/>
          </a:xfrm>
          <a:prstGeom prst="rect">
            <a:avLst/>
          </a:prstGeom>
        </p:spPr>
        <p:txBody>
          <a:bodyPr vert="horz" lIns="145252" tIns="72626" rIns="145252" bIns="72626" rtlCol="0" anchor="ctr"/>
          <a:lstStyle>
            <a:lvl1pPr algn="r">
              <a:defRPr sz="1900">
                <a:solidFill>
                  <a:schemeClr val="tx1">
                    <a:tint val="75000"/>
                  </a:schemeClr>
                </a:solidFill>
              </a:defRPr>
            </a:lvl1pPr>
          </a:lstStyle>
          <a:p>
            <a:fld id="{4356E0E0-0191-4DF9-B347-48BEABCB12B3}" type="slidenum">
              <a:rPr lang="en-US" smtClean="0"/>
              <a:t>‹#›</a:t>
            </a:fld>
            <a:endParaRPr lang="en-US"/>
          </a:p>
        </p:txBody>
      </p:sp>
    </p:spTree>
    <p:extLst>
      <p:ext uri="{BB962C8B-B14F-4D97-AF65-F5344CB8AC3E}">
        <p14:creationId xmlns:p14="http://schemas.microsoft.com/office/powerpoint/2010/main" val="2265790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52524" rtl="0" eaLnBrk="1" latinLnBrk="0" hangingPunct="1">
        <a:spcBef>
          <a:spcPct val="0"/>
        </a:spcBef>
        <a:buNone/>
        <a:defRPr sz="7000" kern="1200">
          <a:solidFill>
            <a:schemeClr val="tx1"/>
          </a:solidFill>
          <a:latin typeface="+mj-lt"/>
          <a:ea typeface="+mj-ea"/>
          <a:cs typeface="+mj-cs"/>
        </a:defRPr>
      </a:lvl1pPr>
    </p:titleStyle>
    <p:bodyStyle>
      <a:lvl1pPr marL="544697" indent="-544697" algn="l" defTabSz="1452524" rtl="0" eaLnBrk="1" latinLnBrk="0" hangingPunct="1">
        <a:spcBef>
          <a:spcPct val="20000"/>
        </a:spcBef>
        <a:buFont typeface="Arial" pitchFamily="34" charset="0"/>
        <a:buChar char="•"/>
        <a:defRPr sz="5100" kern="1200">
          <a:solidFill>
            <a:schemeClr val="tx1"/>
          </a:solidFill>
          <a:latin typeface="+mn-lt"/>
          <a:ea typeface="+mn-ea"/>
          <a:cs typeface="+mn-cs"/>
        </a:defRPr>
      </a:lvl1pPr>
      <a:lvl2pPr marL="1180176" indent="-453914" algn="l" defTabSz="1452524" rtl="0" eaLnBrk="1" latinLnBrk="0" hangingPunct="1">
        <a:spcBef>
          <a:spcPct val="20000"/>
        </a:spcBef>
        <a:buFont typeface="Arial" pitchFamily="34" charset="0"/>
        <a:buChar char="–"/>
        <a:defRPr sz="4400" kern="1200">
          <a:solidFill>
            <a:schemeClr val="tx1"/>
          </a:solidFill>
          <a:latin typeface="+mn-lt"/>
          <a:ea typeface="+mn-ea"/>
          <a:cs typeface="+mn-cs"/>
        </a:defRPr>
      </a:lvl2pPr>
      <a:lvl3pPr marL="1815656" indent="-363131" algn="l" defTabSz="1452524" rtl="0" eaLnBrk="1" latinLnBrk="0" hangingPunct="1">
        <a:spcBef>
          <a:spcPct val="20000"/>
        </a:spcBef>
        <a:buFont typeface="Arial" pitchFamily="34" charset="0"/>
        <a:buChar char="•"/>
        <a:defRPr sz="3800" kern="1200">
          <a:solidFill>
            <a:schemeClr val="tx1"/>
          </a:solidFill>
          <a:latin typeface="+mn-lt"/>
          <a:ea typeface="+mn-ea"/>
          <a:cs typeface="+mn-cs"/>
        </a:defRPr>
      </a:lvl3pPr>
      <a:lvl4pPr marL="2541918"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268180"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3994442"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20704"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446967"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173229" indent="-363131" algn="l" defTabSz="1452524"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n-US"/>
      </a:defPPr>
      <a:lvl1pPr marL="0" algn="l" defTabSz="1452524" rtl="0" eaLnBrk="1" latinLnBrk="0" hangingPunct="1">
        <a:defRPr sz="2900" kern="1200">
          <a:solidFill>
            <a:schemeClr val="tx1"/>
          </a:solidFill>
          <a:latin typeface="+mn-lt"/>
          <a:ea typeface="+mn-ea"/>
          <a:cs typeface="+mn-cs"/>
        </a:defRPr>
      </a:lvl1pPr>
      <a:lvl2pPr marL="726262" algn="l" defTabSz="1452524" rtl="0" eaLnBrk="1" latinLnBrk="0" hangingPunct="1">
        <a:defRPr sz="2900" kern="1200">
          <a:solidFill>
            <a:schemeClr val="tx1"/>
          </a:solidFill>
          <a:latin typeface="+mn-lt"/>
          <a:ea typeface="+mn-ea"/>
          <a:cs typeface="+mn-cs"/>
        </a:defRPr>
      </a:lvl2pPr>
      <a:lvl3pPr marL="1452524" algn="l" defTabSz="1452524" rtl="0" eaLnBrk="1" latinLnBrk="0" hangingPunct="1">
        <a:defRPr sz="2900" kern="1200">
          <a:solidFill>
            <a:schemeClr val="tx1"/>
          </a:solidFill>
          <a:latin typeface="+mn-lt"/>
          <a:ea typeface="+mn-ea"/>
          <a:cs typeface="+mn-cs"/>
        </a:defRPr>
      </a:lvl3pPr>
      <a:lvl4pPr marL="2178787" algn="l" defTabSz="1452524" rtl="0" eaLnBrk="1" latinLnBrk="0" hangingPunct="1">
        <a:defRPr sz="2900" kern="1200">
          <a:solidFill>
            <a:schemeClr val="tx1"/>
          </a:solidFill>
          <a:latin typeface="+mn-lt"/>
          <a:ea typeface="+mn-ea"/>
          <a:cs typeface="+mn-cs"/>
        </a:defRPr>
      </a:lvl4pPr>
      <a:lvl5pPr marL="2905049" algn="l" defTabSz="1452524" rtl="0" eaLnBrk="1" latinLnBrk="0" hangingPunct="1">
        <a:defRPr sz="2900" kern="1200">
          <a:solidFill>
            <a:schemeClr val="tx1"/>
          </a:solidFill>
          <a:latin typeface="+mn-lt"/>
          <a:ea typeface="+mn-ea"/>
          <a:cs typeface="+mn-cs"/>
        </a:defRPr>
      </a:lvl5pPr>
      <a:lvl6pPr marL="3631311" algn="l" defTabSz="1452524" rtl="0" eaLnBrk="1" latinLnBrk="0" hangingPunct="1">
        <a:defRPr sz="2900" kern="1200">
          <a:solidFill>
            <a:schemeClr val="tx1"/>
          </a:solidFill>
          <a:latin typeface="+mn-lt"/>
          <a:ea typeface="+mn-ea"/>
          <a:cs typeface="+mn-cs"/>
        </a:defRPr>
      </a:lvl6pPr>
      <a:lvl7pPr marL="4357573" algn="l" defTabSz="1452524" rtl="0" eaLnBrk="1" latinLnBrk="0" hangingPunct="1">
        <a:defRPr sz="2900" kern="1200">
          <a:solidFill>
            <a:schemeClr val="tx1"/>
          </a:solidFill>
          <a:latin typeface="+mn-lt"/>
          <a:ea typeface="+mn-ea"/>
          <a:cs typeface="+mn-cs"/>
        </a:defRPr>
      </a:lvl7pPr>
      <a:lvl8pPr marL="5083835" algn="l" defTabSz="1452524" rtl="0" eaLnBrk="1" latinLnBrk="0" hangingPunct="1">
        <a:defRPr sz="2900" kern="1200">
          <a:solidFill>
            <a:schemeClr val="tx1"/>
          </a:solidFill>
          <a:latin typeface="+mn-lt"/>
          <a:ea typeface="+mn-ea"/>
          <a:cs typeface="+mn-cs"/>
        </a:defRPr>
      </a:lvl8pPr>
      <a:lvl9pPr marL="5810098" algn="l" defTabSz="1452524"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wmf"/><Relationship Id="rId5" Type="http://schemas.openxmlformats.org/officeDocument/2006/relationships/image" Target="../media/image5.gif"/><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7" Type="http://schemas.openxmlformats.org/officeDocument/2006/relationships/image" Target="../media/image9.png"/><Relationship Id="rId12" Type="http://schemas.openxmlformats.org/officeDocument/2006/relationships/image" Target="../media/image11.svg"/><Relationship Id="rId2" Type="http://schemas.openxmlformats.org/officeDocument/2006/relationships/image" Target="../media/image7.png"/><Relationship Id="rId16" Type="http://schemas.openxmlformats.org/officeDocument/2006/relationships/image" Target="../media/image15.svg"/><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1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10.png"/><Relationship Id="rId14" Type="http://schemas.openxmlformats.org/officeDocument/2006/relationships/image" Target="../media/image13.svg"/></Relationships>
</file>

<file path=ppt/slides/_rels/slide3.xml.rels><?xml version="1.0" encoding="UTF-8" standalone="yes"?>
<Relationships xmlns="http://schemas.openxmlformats.org/package/2006/relationships"><Relationship Id="rId8" Type="http://schemas.openxmlformats.org/officeDocument/2006/relationships/image" Target="../media/image25.svg"/><Relationship Id="rId7" Type="http://schemas.openxmlformats.org/officeDocument/2006/relationships/image" Target="../media/image15.png"/><Relationship Id="rId12" Type="http://schemas.openxmlformats.org/officeDocument/2006/relationships/image" Target="../media/image29.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3.svg"/><Relationship Id="rId11" Type="http://schemas.openxmlformats.org/officeDocument/2006/relationships/image" Target="../media/image17.png"/><Relationship Id="rId10" Type="http://schemas.openxmlformats.org/officeDocument/2006/relationships/image" Target="../media/image27.sv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5.svg"/><Relationship Id="rId7" Type="http://schemas.openxmlformats.org/officeDocument/2006/relationships/image" Target="../media/image15.png"/><Relationship Id="rId12" Type="http://schemas.openxmlformats.org/officeDocument/2006/relationships/image" Target="../media/image29.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3.svg"/><Relationship Id="rId11" Type="http://schemas.openxmlformats.org/officeDocument/2006/relationships/image" Target="../media/image17.png"/><Relationship Id="rId10" Type="http://schemas.openxmlformats.org/officeDocument/2006/relationships/image" Target="../media/image27.sv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5.svg"/><Relationship Id="rId7" Type="http://schemas.openxmlformats.org/officeDocument/2006/relationships/image" Target="../media/image15.png"/><Relationship Id="rId12" Type="http://schemas.openxmlformats.org/officeDocument/2006/relationships/image" Target="../media/image29.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3.svg"/><Relationship Id="rId11" Type="http://schemas.openxmlformats.org/officeDocument/2006/relationships/image" Target="../media/image17.png"/><Relationship Id="rId10" Type="http://schemas.openxmlformats.org/officeDocument/2006/relationships/image" Target="../media/image27.sv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Picture 5" descr="POINSET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5719" y="5208617"/>
            <a:ext cx="4445000" cy="389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3197197" y="723901"/>
            <a:ext cx="10037260" cy="68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3689" tIns="71844" rIns="143689" bIns="7184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tLang="en-US" sz="3500" b="1" dirty="0">
                <a:solidFill>
                  <a:srgbClr val="FF0000"/>
                </a:solidFill>
                <a:latin typeface="Times New Roman" pitchFamily="18" charset="0"/>
              </a:rPr>
              <a:t>TRƯỜNG TIỂU </a:t>
            </a:r>
            <a:r>
              <a:rPr lang="en-US" altLang="en-US" sz="3500" b="1" dirty="0" smtClean="0">
                <a:solidFill>
                  <a:srgbClr val="FF0000"/>
                </a:solidFill>
                <a:latin typeface="Times New Roman" pitchFamily="18" charset="0"/>
              </a:rPr>
              <a:t>HỌC NGHĨA  SƠN</a:t>
            </a:r>
            <a:endParaRPr lang="en-US" altLang="en-US" sz="3500" b="1" dirty="0">
              <a:solidFill>
                <a:srgbClr val="FF0000"/>
              </a:solidFill>
              <a:latin typeface="Times New Roman" pitchFamily="18" charset="0"/>
            </a:endParaRPr>
          </a:p>
        </p:txBody>
      </p:sp>
      <p:sp>
        <p:nvSpPr>
          <p:cNvPr id="11" name="Text Box 17"/>
          <p:cNvSpPr txBox="1">
            <a:spLocks noChangeArrowheads="1"/>
          </p:cNvSpPr>
          <p:nvPr/>
        </p:nvSpPr>
        <p:spPr bwMode="auto">
          <a:xfrm>
            <a:off x="1204119" y="2460115"/>
            <a:ext cx="14327487" cy="1807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5400" b="1" dirty="0">
                <a:solidFill>
                  <a:srgbClr val="0000CC"/>
                </a:solidFill>
                <a:effectLst>
                  <a:outerShdw blurRad="38100" dist="38100" dir="2700000" algn="tl">
                    <a:srgbClr val="000000">
                      <a:alpha val="43137"/>
                    </a:srgbClr>
                  </a:outerShdw>
                </a:effectLst>
                <a:latin typeface="Times New Roman" pitchFamily="18" charset="0"/>
              </a:rPr>
              <a:t>CHÀO MỪNG QUÝ THẦY </a:t>
            </a:r>
            <a:r>
              <a:rPr lang="en-US" sz="5400" b="1" dirty="0" smtClean="0">
                <a:solidFill>
                  <a:srgbClr val="0000CC"/>
                </a:solidFill>
                <a:effectLst>
                  <a:outerShdw blurRad="38100" dist="38100" dir="2700000" algn="tl">
                    <a:srgbClr val="000000">
                      <a:alpha val="43137"/>
                    </a:srgbClr>
                  </a:outerShdw>
                </a:effectLst>
                <a:latin typeface="Times New Roman" pitchFamily="18" charset="0"/>
              </a:rPr>
              <a:t>CÔ</a:t>
            </a:r>
          </a:p>
          <a:p>
            <a:pPr algn="ctr" eaLnBrk="1" hangingPunct="1">
              <a:spcBef>
                <a:spcPts val="0"/>
              </a:spcBef>
              <a:defRPr/>
            </a:pPr>
            <a:r>
              <a:rPr lang="en-US" sz="5400" b="1" dirty="0" smtClean="0">
                <a:solidFill>
                  <a:srgbClr val="0000CC"/>
                </a:solidFill>
                <a:effectLst>
                  <a:outerShdw blurRad="38100" dist="38100" dir="2700000" algn="tl">
                    <a:srgbClr val="000000">
                      <a:alpha val="43137"/>
                    </a:srgbClr>
                  </a:outerShdw>
                </a:effectLst>
                <a:latin typeface="Times New Roman" pitchFamily="18" charset="0"/>
              </a:rPr>
              <a:t>VỀ DỰ CHUYÊN ĐỀ ĐẠO ĐỨC LỚP 3</a:t>
            </a:r>
            <a:endParaRPr lang="en-US" sz="5400" b="1" dirty="0">
              <a:solidFill>
                <a:srgbClr val="0000CC"/>
              </a:solidFill>
              <a:effectLst>
                <a:outerShdw blurRad="38100" dist="38100" dir="2700000" algn="tl">
                  <a:srgbClr val="000000">
                    <a:alpha val="43137"/>
                  </a:srgbClr>
                </a:outerShdw>
              </a:effectLst>
              <a:latin typeface="Times New Roman" pitchFamily="18" charset="0"/>
            </a:endParaRPr>
          </a:p>
        </p:txBody>
      </p:sp>
      <p:cxnSp>
        <p:nvCxnSpPr>
          <p:cNvPr id="13" name="Straight Connector 12"/>
          <p:cNvCxnSpPr/>
          <p:nvPr/>
        </p:nvCxnSpPr>
        <p:spPr>
          <a:xfrm flipV="1">
            <a:off x="5407784" y="1447800"/>
            <a:ext cx="5985862" cy="0"/>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pic>
        <p:nvPicPr>
          <p:cNvPr id="14" name="Picture 7" descr="BƯỚM 58"/>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1308424">
            <a:off x="14263487" y="307883"/>
            <a:ext cx="1162751" cy="1516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animal-14[1]"/>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417220" flipH="1">
            <a:off x="2891907" y="6715346"/>
            <a:ext cx="1069334" cy="777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POINSET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14692416" y="-109904"/>
            <a:ext cx="1382714" cy="1653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57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repeatCount="1000000" accel="36000" decel="20000" fill="hold" grpId="0" nodeType="withEffect">
                                  <p:stCondLst>
                                    <p:cond delay="0"/>
                                  </p:stCondLst>
                                  <p:childTnLst>
                                    <p:animClr clrSpc="rgb" dir="cw">
                                      <p:cBhvr override="childStyle">
                                        <p:cTn id="6" dur="4750" fill="hold"/>
                                        <p:tgtEl>
                                          <p:spTgt spid="11"/>
                                        </p:tgtEl>
                                        <p:attrNameLst>
                                          <p:attrName>style.color</p:attrName>
                                        </p:attrNameLst>
                                      </p:cBhvr>
                                      <p:to>
                                        <a:srgbClr val="0000FF"/>
                                      </p:to>
                                    </p:animClr>
                                  </p:childTnLst>
                                </p:cTn>
                              </p:par>
                              <p:par>
                                <p:cTn id="7" presetID="21" presetClass="emph" presetSubtype="0" repeatCount="200000" fill="hold" grpId="1" nodeType="withEffect">
                                  <p:stCondLst>
                                    <p:cond delay="0"/>
                                  </p:stCondLst>
                                  <p:childTnLst>
                                    <p:animClr clrSpc="hsl" dir="cw">
                                      <p:cBhvr override="childStyle">
                                        <p:cTn id="8" dur="2000" fill="hold"/>
                                        <p:tgtEl>
                                          <p:spTgt spid="11"/>
                                        </p:tgtEl>
                                        <p:attrNameLst>
                                          <p:attrName>style.color</p:attrName>
                                        </p:attrNameLst>
                                      </p:cBhvr>
                                      <p:by>
                                        <p:hsl h="7200000" s="0" l="0"/>
                                      </p:by>
                                    </p:animClr>
                                    <p:animClr clrSpc="hsl" dir="cw">
                                      <p:cBhvr>
                                        <p:cTn id="9" dur="2000" fill="hold"/>
                                        <p:tgtEl>
                                          <p:spTgt spid="11"/>
                                        </p:tgtEl>
                                        <p:attrNameLst>
                                          <p:attrName>fillcolor</p:attrName>
                                        </p:attrNameLst>
                                      </p:cBhvr>
                                      <p:by>
                                        <p:hsl h="7200000" s="0" l="0"/>
                                      </p:by>
                                    </p:animClr>
                                    <p:animClr clrSpc="hsl" dir="cw">
                                      <p:cBhvr>
                                        <p:cTn id="10" dur="2000" fill="hold"/>
                                        <p:tgtEl>
                                          <p:spTgt spid="11"/>
                                        </p:tgtEl>
                                        <p:attrNameLst>
                                          <p:attrName>stroke.color</p:attrName>
                                        </p:attrNameLst>
                                      </p:cBhvr>
                                      <p:by>
                                        <p:hsl h="7200000" s="0" l="0"/>
                                      </p:by>
                                    </p:animClr>
                                    <p:set>
                                      <p:cBhvr>
                                        <p:cTn id="11" dur="2000" fill="hold"/>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9">
            <a:extLst>
              <a:ext uri="{FF2B5EF4-FFF2-40B4-BE49-F238E27FC236}">
                <a16:creationId xmlns="" xmlns:a16="http://schemas.microsoft.com/office/drawing/2014/main" id="{1747486A-7EC0-4494-9782-674B5554CE48}"/>
              </a:ext>
            </a:extLst>
          </p:cNvPr>
          <p:cNvSpPr/>
          <p:nvPr/>
        </p:nvSpPr>
        <p:spPr>
          <a:xfrm>
            <a:off x="-107785" y="5713434"/>
            <a:ext cx="6950704" cy="1752600"/>
          </a:xfrm>
          <a:custGeom>
            <a:avLst/>
            <a:gdLst>
              <a:gd name="connsiteX0" fmla="*/ 0 w 4055164"/>
              <a:gd name="connsiteY0" fmla="*/ 0 h 784830"/>
              <a:gd name="connsiteX1" fmla="*/ 3662749 w 4055164"/>
              <a:gd name="connsiteY1" fmla="*/ 0 h 784830"/>
              <a:gd name="connsiteX2" fmla="*/ 4055164 w 4055164"/>
              <a:gd name="connsiteY2" fmla="*/ 392415 h 784830"/>
              <a:gd name="connsiteX3" fmla="*/ 3662749 w 4055164"/>
              <a:gd name="connsiteY3" fmla="*/ 784830 h 784830"/>
              <a:gd name="connsiteX4" fmla="*/ 0 w 4055164"/>
              <a:gd name="connsiteY4" fmla="*/ 78483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5164" h="784830">
                <a:moveTo>
                  <a:pt x="0" y="0"/>
                </a:moveTo>
                <a:lnTo>
                  <a:pt x="3662749" y="0"/>
                </a:lnTo>
                <a:cubicBezTo>
                  <a:pt x="3879474" y="0"/>
                  <a:pt x="4055164" y="175690"/>
                  <a:pt x="4055164" y="392415"/>
                </a:cubicBezTo>
                <a:cubicBezTo>
                  <a:pt x="4055164" y="609140"/>
                  <a:pt x="3879474" y="784830"/>
                  <a:pt x="3662749" y="784830"/>
                </a:cubicBezTo>
                <a:lnTo>
                  <a:pt x="0" y="784830"/>
                </a:lnTo>
                <a:close/>
              </a:path>
            </a:pathLst>
          </a:custGeom>
          <a:solidFill>
            <a:srgbClr val="D9CFB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 xmlns:a16="http://schemas.microsoft.com/office/drawing/2014/main" id="{E6C56D04-201F-415D-AE2D-2DE1B6E42889}"/>
              </a:ext>
            </a:extLst>
          </p:cNvPr>
          <p:cNvSpPr txBox="1"/>
          <p:nvPr/>
        </p:nvSpPr>
        <p:spPr>
          <a:xfrm>
            <a:off x="61119" y="6234580"/>
            <a:ext cx="6705599" cy="523220"/>
          </a:xfrm>
          <a:prstGeom prst="rect">
            <a:avLst/>
          </a:prstGeom>
          <a:noFill/>
        </p:spPr>
        <p:txBody>
          <a:bodyPr wrap="square" rtlCol="0">
            <a:spAutoFit/>
          </a:bodyPr>
          <a:lstStyle>
            <a:defPPr>
              <a:defRPr lang="en-US"/>
            </a:defPPr>
            <a:lvl1pPr algn="ctr">
              <a:defRPr sz="2200">
                <a:solidFill>
                  <a:schemeClr val="accent4">
                    <a:lumMod val="20000"/>
                    <a:lumOff val="80000"/>
                  </a:schemeClr>
                </a:solidFill>
                <a:latin typeface="UTM Cookies" panose="02040603050506020204" pitchFamily="18" charset="0"/>
              </a:defRPr>
            </a:lvl1pPr>
          </a:lstStyle>
          <a:p>
            <a:pPr algn="just"/>
            <a:r>
              <a:rPr lang="en-GB" sz="2800" b="1" dirty="0">
                <a:solidFill>
                  <a:schemeClr val="tx1"/>
                </a:solidFill>
                <a:latin typeface="Times New Roman" pitchFamily="18" charset="0"/>
                <a:cs typeface="Times New Roman" pitchFamily="18" charset="0"/>
              </a:rPr>
              <a:t>GIÁO VIÊN</a:t>
            </a:r>
            <a:r>
              <a:rPr lang="en-GB" sz="2800" b="1" dirty="0" smtClean="0">
                <a:solidFill>
                  <a:schemeClr val="tx1"/>
                </a:solidFill>
                <a:latin typeface="Times New Roman" pitchFamily="18" charset="0"/>
                <a:cs typeface="Times New Roman" pitchFamily="18" charset="0"/>
              </a:rPr>
              <a:t>: NGUYỄN THỊ MINH HOA</a:t>
            </a:r>
            <a:endParaRPr lang="en-US" sz="2800" b="1" dirty="0">
              <a:solidFill>
                <a:schemeClr val="tx1"/>
              </a:solidFill>
              <a:latin typeface="Times New Roman" pitchFamily="18" charset="0"/>
              <a:cs typeface="Times New Roman" pitchFamily="18" charset="0"/>
            </a:endParaRPr>
          </a:p>
        </p:txBody>
      </p:sp>
      <p:grpSp>
        <p:nvGrpSpPr>
          <p:cNvPr id="17" name="Group 16"/>
          <p:cNvGrpSpPr/>
          <p:nvPr/>
        </p:nvGrpSpPr>
        <p:grpSpPr>
          <a:xfrm>
            <a:off x="6977743" y="3962400"/>
            <a:ext cx="9466376" cy="4838478"/>
            <a:chOff x="5834743" y="3815697"/>
            <a:chExt cx="6357257" cy="3406677"/>
          </a:xfrm>
        </p:grpSpPr>
        <p:pic>
          <p:nvPicPr>
            <p:cNvPr id="10" name="Graphic 19">
              <a:extLst>
                <a:ext uri="{FF2B5EF4-FFF2-40B4-BE49-F238E27FC236}">
                  <a16:creationId xmlns="" xmlns:a16="http://schemas.microsoft.com/office/drawing/2014/main" id="{9E2C6522-1B4A-4079-BD7F-C7776C0678D4}"/>
                </a:ext>
              </a:extLst>
            </p:cNvPr>
            <p:cNvPicPr>
              <a:picLocks noChangeAspect="1"/>
            </p:cNvPicPr>
            <p:nvPr/>
          </p:nvPicPr>
          <p:blipFill>
            <a:blip r:embed="rId2">
              <a:extLst>
                <a:ext uri="{96DAC541-7B7A-43D3-8B79-37D633B846F1}">
                  <asvg:svgBlip xmlns="" xmlns:asvg="http://schemas.microsoft.com/office/drawing/2016/SVG/main" r:embed="rId4"/>
                </a:ext>
              </a:extLst>
            </a:blip>
            <a:stretch>
              <a:fillRect/>
            </a:stretch>
          </p:blipFill>
          <p:spPr>
            <a:xfrm>
              <a:off x="5834743" y="3815697"/>
              <a:ext cx="6357257" cy="3406677"/>
            </a:xfrm>
            <a:prstGeom prst="rect">
              <a:avLst/>
            </a:prstGeom>
          </p:spPr>
        </p:pic>
        <p:pic>
          <p:nvPicPr>
            <p:cNvPr id="11" name="Graphic 23">
              <a:extLst>
                <a:ext uri="{FF2B5EF4-FFF2-40B4-BE49-F238E27FC236}">
                  <a16:creationId xmlns="" xmlns:a16="http://schemas.microsoft.com/office/drawing/2014/main" id="{FA556611-0ECB-4CED-9A16-EE88F51BC579}"/>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6865376" y="5289149"/>
              <a:ext cx="903035" cy="1565262"/>
            </a:xfrm>
            <a:prstGeom prst="rect">
              <a:avLst/>
            </a:prstGeom>
          </p:spPr>
        </p:pic>
        <p:pic>
          <p:nvPicPr>
            <p:cNvPr id="12" name="Graphic 25">
              <a:extLst>
                <a:ext uri="{FF2B5EF4-FFF2-40B4-BE49-F238E27FC236}">
                  <a16:creationId xmlns="" xmlns:a16="http://schemas.microsoft.com/office/drawing/2014/main" id="{9D8E89A2-F643-4FA1-B250-01696BE7F904}"/>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7741968" y="5301193"/>
              <a:ext cx="1136988" cy="1539173"/>
            </a:xfrm>
            <a:prstGeom prst="rect">
              <a:avLst/>
            </a:prstGeom>
          </p:spPr>
        </p:pic>
        <p:pic>
          <p:nvPicPr>
            <p:cNvPr id="13" name="Graphic 27">
              <a:extLst>
                <a:ext uri="{FF2B5EF4-FFF2-40B4-BE49-F238E27FC236}">
                  <a16:creationId xmlns="" xmlns:a16="http://schemas.microsoft.com/office/drawing/2014/main" id="{5BCEBB15-367D-4FDE-B81C-69515C8A667A}"/>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8918490" y="5169983"/>
              <a:ext cx="1289741" cy="1703816"/>
            </a:xfrm>
            <a:prstGeom prst="rect">
              <a:avLst/>
            </a:prstGeom>
          </p:spPr>
        </p:pic>
        <p:pic>
          <p:nvPicPr>
            <p:cNvPr id="14" name="Graphic 29">
              <a:extLst>
                <a:ext uri="{FF2B5EF4-FFF2-40B4-BE49-F238E27FC236}">
                  <a16:creationId xmlns="" xmlns:a16="http://schemas.microsoft.com/office/drawing/2014/main" id="{94004A24-39A5-45BF-B2A7-CCBF018C4924}"/>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9844531" y="4832787"/>
              <a:ext cx="870756" cy="2038465"/>
            </a:xfrm>
            <a:prstGeom prst="rect">
              <a:avLst/>
            </a:prstGeom>
          </p:spPr>
        </p:pic>
        <p:pic>
          <p:nvPicPr>
            <p:cNvPr id="15" name="Graphic 31">
              <a:extLst>
                <a:ext uri="{FF2B5EF4-FFF2-40B4-BE49-F238E27FC236}">
                  <a16:creationId xmlns="" xmlns:a16="http://schemas.microsoft.com/office/drawing/2014/main" id="{178340C8-EB19-40A9-88EE-27357CBDB558}"/>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10728787" y="5910470"/>
              <a:ext cx="1078500" cy="949724"/>
            </a:xfrm>
            <a:prstGeom prst="rect">
              <a:avLst/>
            </a:prstGeom>
          </p:spPr>
        </p:pic>
        <p:pic>
          <p:nvPicPr>
            <p:cNvPr id="16" name="Graphic 21">
              <a:extLst>
                <a:ext uri="{FF2B5EF4-FFF2-40B4-BE49-F238E27FC236}">
                  <a16:creationId xmlns="" xmlns:a16="http://schemas.microsoft.com/office/drawing/2014/main" id="{4E897451-A7B9-4F03-B96E-E33D266A3C3A}"/>
                </a:ext>
              </a:extLst>
            </p:cNvPr>
            <p:cNvPicPr>
              <a:picLocks noChangeAspect="1"/>
            </p:cNvPicPr>
            <p:nvPr/>
          </p:nvPicPr>
          <p:blipFill>
            <a:blip r:embed="rId15">
              <a:extLst>
                <a:ext uri="{96DAC541-7B7A-43D3-8B79-37D633B846F1}">
                  <asvg:svgBlip xmlns="" xmlns:asvg="http://schemas.microsoft.com/office/drawing/2016/SVG/main" r:embed="rId16"/>
                </a:ext>
              </a:extLst>
            </a:blip>
            <a:stretch>
              <a:fillRect/>
            </a:stretch>
          </p:blipFill>
          <p:spPr>
            <a:xfrm>
              <a:off x="6059345" y="5290036"/>
              <a:ext cx="1091589" cy="1565261"/>
            </a:xfrm>
            <a:prstGeom prst="rect">
              <a:avLst/>
            </a:prstGeom>
          </p:spPr>
        </p:pic>
      </p:grpSp>
      <p:sp>
        <p:nvSpPr>
          <p:cNvPr id="18" name="Rectangle 17"/>
          <p:cNvSpPr/>
          <p:nvPr/>
        </p:nvSpPr>
        <p:spPr>
          <a:xfrm>
            <a:off x="0" y="914400"/>
            <a:ext cx="16063119" cy="1754326"/>
          </a:xfrm>
          <a:prstGeom prst="rect">
            <a:avLst/>
          </a:prstGeom>
        </p:spPr>
        <p:txBody>
          <a:bodyPr wrap="square">
            <a:spAutoFit/>
          </a:bodyPr>
          <a:lstStyle/>
          <a:p>
            <a:pPr algn="ctr"/>
            <a:r>
              <a:rPr lang="en-US" sz="3600" b="1" dirty="0">
                <a:solidFill>
                  <a:srgbClr val="FF0000"/>
                </a:solidFill>
                <a:latin typeface="Times New Roman" panose="02020603050405020304" pitchFamily="18" charset="0"/>
                <a:cs typeface="Times New Roman" panose="02020603050405020304" pitchFamily="18" charset="0"/>
              </a:rPr>
              <a:t>BÁO CÁO CHUYÊN ĐỀ </a:t>
            </a:r>
            <a:endParaRPr lang="en-US" sz="3600" dirty="0">
              <a:solidFill>
                <a:srgbClr val="FF0000"/>
              </a:solidFill>
              <a:latin typeface="Times New Roman" panose="02020603050405020304" pitchFamily="18" charset="0"/>
              <a:cs typeface="Times New Roman" panose="02020603050405020304" pitchFamily="18" charset="0"/>
            </a:endParaRPr>
          </a:p>
          <a:p>
            <a:pPr algn="ctr"/>
            <a:r>
              <a:rPr lang="en-US" sz="3600" b="1" dirty="0">
                <a:solidFill>
                  <a:srgbClr val="FF0000"/>
                </a:solidFill>
                <a:latin typeface="Times New Roman" panose="02020603050405020304" pitchFamily="18" charset="0"/>
                <a:cs typeface="Times New Roman" panose="02020603050405020304" pitchFamily="18" charset="0"/>
              </a:rPr>
              <a:t>DẠY LỒNG GHÉP HỌC THÔNG QUA CHƠI TRONG </a:t>
            </a:r>
            <a:endParaRPr lang="en-US" sz="3600" b="1" dirty="0" smtClean="0">
              <a:solidFill>
                <a:srgbClr val="FF0000"/>
              </a:solidFill>
              <a:latin typeface="Times New Roman" panose="02020603050405020304" pitchFamily="18" charset="0"/>
              <a:cs typeface="Times New Roman" panose="02020603050405020304" pitchFamily="18" charset="0"/>
            </a:endParaRPr>
          </a:p>
          <a:p>
            <a:pPr algn="ctr"/>
            <a:r>
              <a:rPr lang="en-US" sz="3600" b="1" dirty="0" smtClean="0">
                <a:solidFill>
                  <a:srgbClr val="FF0000"/>
                </a:solidFill>
                <a:latin typeface="Times New Roman" panose="02020603050405020304" pitchFamily="18" charset="0"/>
                <a:cs typeface="Times New Roman" panose="02020603050405020304" pitchFamily="18" charset="0"/>
              </a:rPr>
              <a:t>MÔN </a:t>
            </a:r>
            <a:r>
              <a:rPr lang="en-US" sz="3600" b="1" dirty="0">
                <a:solidFill>
                  <a:srgbClr val="FF0000"/>
                </a:solidFill>
                <a:latin typeface="Times New Roman" panose="02020603050405020304" pitchFamily="18" charset="0"/>
                <a:cs typeface="Times New Roman" panose="02020603050405020304" pitchFamily="18" charset="0"/>
              </a:rPr>
              <a:t>ĐẠO ĐỨC LỚP 3</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027928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6667">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14:bounceEnd="66667">
                                          <p:cBhvr additive="base">
                                            <p:cTn id="7" dur="3000" fill="hold"/>
                                            <p:tgtEl>
                                              <p:spTgt spid="6"/>
                                            </p:tgtEl>
                                            <p:attrNameLst>
                                              <p:attrName>ppt_x</p:attrName>
                                            </p:attrNameLst>
                                          </p:cBhvr>
                                          <p:tavLst>
                                            <p:tav tm="0">
                                              <p:val>
                                                <p:strVal val="0-#ppt_w/2"/>
                                              </p:val>
                                            </p:tav>
                                            <p:tav tm="100000">
                                              <p:val>
                                                <p:strVal val="#ppt_x"/>
                                              </p:val>
                                            </p:tav>
                                          </p:tavLst>
                                        </p:anim>
                                        <p:anim calcmode="lin" valueType="num" p14:bounceEnd="66667">
                                          <p:cBhvr additive="base">
                                            <p:cTn id="8" dur="3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66667">
                                      <p:stCondLst>
                                        <p:cond delay="1100"/>
                                      </p:stCondLst>
                                      <p:childTnLst>
                                        <p:set>
                                          <p:cBhvr>
                                            <p:cTn id="10" dur="1" fill="hold">
                                              <p:stCondLst>
                                                <p:cond delay="0"/>
                                              </p:stCondLst>
                                            </p:cTn>
                                            <p:tgtEl>
                                              <p:spTgt spid="7"/>
                                            </p:tgtEl>
                                            <p:attrNameLst>
                                              <p:attrName>style.visibility</p:attrName>
                                            </p:attrNameLst>
                                          </p:cBhvr>
                                          <p:to>
                                            <p:strVal val="visible"/>
                                          </p:to>
                                        </p:set>
                                        <p:anim calcmode="lin" valueType="num" p14:bounceEnd="66667">
                                          <p:cBhvr additive="base">
                                            <p:cTn id="11" dur="3000" fill="hold"/>
                                            <p:tgtEl>
                                              <p:spTgt spid="7"/>
                                            </p:tgtEl>
                                            <p:attrNameLst>
                                              <p:attrName>ppt_x</p:attrName>
                                            </p:attrNameLst>
                                          </p:cBhvr>
                                          <p:tavLst>
                                            <p:tav tm="0">
                                              <p:val>
                                                <p:strVal val="0-#ppt_w/2"/>
                                              </p:val>
                                            </p:tav>
                                            <p:tav tm="100000">
                                              <p:val>
                                                <p:strVal val="#ppt_x"/>
                                              </p:val>
                                            </p:tav>
                                          </p:tavLst>
                                        </p:anim>
                                        <p:anim calcmode="lin" valueType="num" p14:bounceEnd="66667">
                                          <p:cBhvr additive="base">
                                            <p:cTn id="12" dur="3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fill="hold"/>
                                            <p:tgtEl>
                                              <p:spTgt spid="6"/>
                                            </p:tgtEl>
                                            <p:attrNameLst>
                                              <p:attrName>ppt_x</p:attrName>
                                            </p:attrNameLst>
                                          </p:cBhvr>
                                          <p:tavLst>
                                            <p:tav tm="0">
                                              <p:val>
                                                <p:strVal val="0-#ppt_w/2"/>
                                              </p:val>
                                            </p:tav>
                                            <p:tav tm="100000">
                                              <p:val>
                                                <p:strVal val="#ppt_x"/>
                                              </p:val>
                                            </p:tav>
                                          </p:tavLst>
                                        </p:anim>
                                        <p:anim calcmode="lin" valueType="num">
                                          <p:cBhvr additive="base">
                                            <p:cTn id="8" dur="3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3000" fill="hold"/>
                                            <p:tgtEl>
                                              <p:spTgt spid="7"/>
                                            </p:tgtEl>
                                            <p:attrNameLst>
                                              <p:attrName>ppt_x</p:attrName>
                                            </p:attrNameLst>
                                          </p:cBhvr>
                                          <p:tavLst>
                                            <p:tav tm="0">
                                              <p:val>
                                                <p:strVal val="0-#ppt_w/2"/>
                                              </p:val>
                                            </p:tav>
                                            <p:tav tm="100000">
                                              <p:val>
                                                <p:strVal val="#ppt_x"/>
                                              </p:val>
                                            </p:tav>
                                          </p:tavLst>
                                        </p:anim>
                                        <p:anim calcmode="lin" valueType="num">
                                          <p:cBhvr additive="base">
                                            <p:cTn id="12" dur="3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18">
            <a:extLst>
              <a:ext uri="{FF2B5EF4-FFF2-40B4-BE49-F238E27FC236}">
                <a16:creationId xmlns="" xmlns:a16="http://schemas.microsoft.com/office/drawing/2014/main" id="{45640555-E188-4249-A2DB-5F024754BE96}"/>
              </a:ext>
            </a:extLst>
          </p:cNvPr>
          <p:cNvPicPr>
            <a:picLocks noChangeAspect="1"/>
          </p:cNvPicPr>
          <p:nvPr/>
        </p:nvPicPr>
        <p:blipFill>
          <a:blip r:embed="rId2">
            <a:extLst>
              <a:ext uri="{96DAC541-7B7A-43D3-8B79-37D633B846F1}">
                <asvg:svgBlip xmlns="" xmlns:asvg="http://schemas.microsoft.com/office/drawing/2016/SVG/main" r:embed="rId6"/>
              </a:ext>
            </a:extLst>
          </a:blip>
          <a:stretch>
            <a:fillRect/>
          </a:stretch>
        </p:blipFill>
        <p:spPr>
          <a:xfrm>
            <a:off x="127067" y="1781027"/>
            <a:ext cx="4239351" cy="2344782"/>
          </a:xfrm>
          <a:prstGeom prst="rect">
            <a:avLst/>
          </a:prstGeom>
        </p:spPr>
      </p:pic>
      <p:pic>
        <p:nvPicPr>
          <p:cNvPr id="6" name="Graphic 2">
            <a:extLst>
              <a:ext uri="{FF2B5EF4-FFF2-40B4-BE49-F238E27FC236}">
                <a16:creationId xmlns="" xmlns:a16="http://schemas.microsoft.com/office/drawing/2014/main" id="{3D3AE102-3C92-4F18-A9E3-A826CEE8ACE4}"/>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4366419" y="-91788"/>
            <a:ext cx="7848600" cy="9159588"/>
          </a:xfrm>
          <a:prstGeom prst="rect">
            <a:avLst/>
          </a:prstGeom>
        </p:spPr>
      </p:pic>
      <p:pic>
        <p:nvPicPr>
          <p:cNvPr id="7" name="Graphic 4">
            <a:extLst>
              <a:ext uri="{FF2B5EF4-FFF2-40B4-BE49-F238E27FC236}">
                <a16:creationId xmlns="" xmlns:a16="http://schemas.microsoft.com/office/drawing/2014/main" id="{72FAB8AE-86C1-4761-AA56-506FACFFD42A}"/>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2754895" y="6159901"/>
            <a:ext cx="1707320" cy="2732191"/>
          </a:xfrm>
          <a:prstGeom prst="rect">
            <a:avLst/>
          </a:prstGeom>
        </p:spPr>
      </p:pic>
      <p:pic>
        <p:nvPicPr>
          <p:cNvPr id="8" name="Graphic 6">
            <a:extLst>
              <a:ext uri="{FF2B5EF4-FFF2-40B4-BE49-F238E27FC236}">
                <a16:creationId xmlns="" xmlns:a16="http://schemas.microsoft.com/office/drawing/2014/main" id="{3E92B2F8-6F70-4860-922C-6D3B535E9122}"/>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11910219" y="6159901"/>
            <a:ext cx="1850397" cy="2675477"/>
          </a:xfrm>
          <a:prstGeom prst="rect">
            <a:avLst/>
          </a:prstGeom>
        </p:spPr>
      </p:pic>
      <p:sp>
        <p:nvSpPr>
          <p:cNvPr id="16" name="TextBox 15">
            <a:extLst>
              <a:ext uri="{FF2B5EF4-FFF2-40B4-BE49-F238E27FC236}">
                <a16:creationId xmlns="" xmlns:a16="http://schemas.microsoft.com/office/drawing/2014/main" id="{BB625AE9-15D1-4071-BE53-0414A4D18ABE}"/>
              </a:ext>
            </a:extLst>
          </p:cNvPr>
          <p:cNvSpPr txBox="1"/>
          <p:nvPr/>
        </p:nvSpPr>
        <p:spPr>
          <a:xfrm>
            <a:off x="603304" y="300890"/>
            <a:ext cx="2505815" cy="1200329"/>
          </a:xfrm>
          <a:prstGeom prst="rect">
            <a:avLst/>
          </a:prstGeom>
          <a:noFill/>
        </p:spPr>
        <p:txBody>
          <a:bodyPr wrap="none" rtlCol="0">
            <a:spAutoFit/>
          </a:bodyPr>
          <a:lstStyle/>
          <a:p>
            <a:pPr algn="ctr"/>
            <a:r>
              <a:rPr lang="en-GB" sz="3600" dirty="0" smtClean="0">
                <a:solidFill>
                  <a:srgbClr val="38632F"/>
                </a:solidFill>
                <a:latin typeface="UTM Cookies" panose="02040603050506020204" pitchFamily="18" charset="0"/>
              </a:rPr>
              <a:t> </a:t>
            </a:r>
            <a:endParaRPr lang="en-GB" sz="3600" dirty="0">
              <a:solidFill>
                <a:srgbClr val="38632F"/>
              </a:solidFill>
              <a:latin typeface="UTM Cookies" panose="02040603050506020204" pitchFamily="18" charset="0"/>
            </a:endParaRPr>
          </a:p>
          <a:p>
            <a:pPr algn="ctr"/>
            <a:r>
              <a:rPr lang="en-GB" sz="3600" b="1" dirty="0" smtClean="0">
                <a:solidFill>
                  <a:srgbClr val="FF0000"/>
                </a:solidFill>
                <a:latin typeface="Times New Roman" pitchFamily="18" charset="0"/>
                <a:cs typeface="Times New Roman" pitchFamily="18" charset="0"/>
              </a:rPr>
              <a:t>I. MỞ </a:t>
            </a:r>
            <a:r>
              <a:rPr lang="en-GB" sz="3600" b="1" dirty="0">
                <a:solidFill>
                  <a:srgbClr val="FF0000"/>
                </a:solidFill>
                <a:latin typeface="Times New Roman" pitchFamily="18" charset="0"/>
                <a:cs typeface="Times New Roman" pitchFamily="18" charset="0"/>
              </a:rPr>
              <a:t>ĐẦU</a:t>
            </a:r>
            <a:endParaRPr lang="en-US" sz="3600" b="1" dirty="0">
              <a:solidFill>
                <a:srgbClr val="FF0000"/>
              </a:solidFill>
              <a:latin typeface="Times New Roman" pitchFamily="18" charset="0"/>
              <a:cs typeface="Times New Roman" pitchFamily="18" charset="0"/>
            </a:endParaRPr>
          </a:p>
        </p:txBody>
      </p:sp>
      <p:sp>
        <p:nvSpPr>
          <p:cNvPr id="17" name="TextBox 16">
            <a:extLst>
              <a:ext uri="{FF2B5EF4-FFF2-40B4-BE49-F238E27FC236}">
                <a16:creationId xmlns="" xmlns:a16="http://schemas.microsoft.com/office/drawing/2014/main" id="{1FC10435-CA19-4570-84B9-0A39C09D6B59}"/>
              </a:ext>
            </a:extLst>
          </p:cNvPr>
          <p:cNvSpPr txBox="1"/>
          <p:nvPr/>
        </p:nvSpPr>
        <p:spPr>
          <a:xfrm>
            <a:off x="1208010" y="2590800"/>
            <a:ext cx="1351652" cy="523220"/>
          </a:xfrm>
          <a:prstGeom prst="rect">
            <a:avLst/>
          </a:prstGeom>
          <a:noFill/>
        </p:spPr>
        <p:txBody>
          <a:bodyPr wrap="none" rtlCol="0">
            <a:spAutoFit/>
          </a:bodyPr>
          <a:lstStyle/>
          <a:p>
            <a:pPr algn="ctr"/>
            <a:r>
              <a:rPr lang="en-GB" sz="2800" b="1" dirty="0" smtClean="0">
                <a:solidFill>
                  <a:srgbClr val="002060"/>
                </a:solidFill>
                <a:latin typeface="Times New Roman" pitchFamily="18" charset="0"/>
                <a:cs typeface="Times New Roman" pitchFamily="18" charset="0"/>
              </a:rPr>
              <a:t>1. </a:t>
            </a:r>
            <a:r>
              <a:rPr lang="en-GB" sz="2800" b="1" dirty="0" err="1" smtClean="0">
                <a:solidFill>
                  <a:srgbClr val="002060"/>
                </a:solidFill>
                <a:latin typeface="Times New Roman" pitchFamily="18" charset="0"/>
                <a:cs typeface="Times New Roman" pitchFamily="18" charset="0"/>
              </a:rPr>
              <a:t>Lí</a:t>
            </a:r>
            <a:r>
              <a:rPr lang="en-GB" sz="2800" b="1" dirty="0" smtClean="0">
                <a:solidFill>
                  <a:srgbClr val="002060"/>
                </a:solidFill>
                <a:latin typeface="Times New Roman" pitchFamily="18" charset="0"/>
                <a:cs typeface="Times New Roman" pitchFamily="18" charset="0"/>
              </a:rPr>
              <a:t> do</a:t>
            </a:r>
            <a:endParaRPr lang="en-US" sz="2800" b="1" dirty="0">
              <a:solidFill>
                <a:srgbClr val="002060"/>
              </a:solidFill>
              <a:latin typeface="Times New Roman" pitchFamily="18" charset="0"/>
              <a:cs typeface="Times New Roman" pitchFamily="18" charset="0"/>
            </a:endParaRPr>
          </a:p>
        </p:txBody>
      </p:sp>
      <p:sp>
        <p:nvSpPr>
          <p:cNvPr id="29" name="TextBox 28"/>
          <p:cNvSpPr txBox="1"/>
          <p:nvPr/>
        </p:nvSpPr>
        <p:spPr>
          <a:xfrm>
            <a:off x="4709319" y="1066800"/>
            <a:ext cx="7086600" cy="1384995"/>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Đạo</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môn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trò</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vô</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trọng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đặc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biệt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lứa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tuổi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a:t>
            </a:r>
            <a:endParaRPr lang="en-US" sz="2800" dirty="0"/>
          </a:p>
        </p:txBody>
      </p:sp>
      <p:sp>
        <p:nvSpPr>
          <p:cNvPr id="30" name="TextBox 29"/>
          <p:cNvSpPr txBox="1"/>
          <p:nvPr/>
        </p:nvSpPr>
        <p:spPr>
          <a:xfrm>
            <a:off x="4652169" y="3339405"/>
            <a:ext cx="7353300" cy="1384995"/>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Môn</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cung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cấp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biết</a:t>
            </a:r>
            <a:r>
              <a:rPr lang="en-US" sz="2800" dirty="0">
                <a:latin typeface="Times New Roman" panose="02020603050405020304" pitchFamily="18" charset="0"/>
                <a:cs typeface="Times New Roman" panose="02020603050405020304" pitchFamily="18" charset="0"/>
              </a:rPr>
              <a:t> ban </a:t>
            </a:r>
            <a:r>
              <a:rPr lang="en-US" sz="2800" dirty="0" err="1">
                <a:latin typeface="Times New Roman" panose="02020603050405020304" pitchFamily="18" charset="0"/>
                <a:cs typeface="Times New Roman" panose="02020603050405020304" pitchFamily="18" charset="0"/>
              </a:rPr>
              <a:t>đầu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hành</a:t>
            </a:r>
            <a:r>
              <a:rPr lang="en-US" sz="2800" dirty="0">
                <a:latin typeface="Times New Roman" panose="02020603050405020304" pitchFamily="18" charset="0"/>
                <a:cs typeface="Times New Roman" panose="02020603050405020304" pitchFamily="18" charset="0"/>
              </a:rPr>
              <a:t> vi </a:t>
            </a:r>
            <a:r>
              <a:rPr lang="en-US" sz="2800" dirty="0" err="1">
                <a:latin typeface="Times New Roman" panose="02020603050405020304" pitchFamily="18" charset="0"/>
                <a:cs typeface="Times New Roman" panose="02020603050405020304" pitchFamily="18" charset="0"/>
              </a:rPr>
              <a:t>đạo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luật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phù</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lứa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tuổi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lớp</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3.</a:t>
            </a:r>
            <a:endParaRPr lang="en-US" sz="2800" dirty="0"/>
          </a:p>
        </p:txBody>
      </p:sp>
      <p:sp>
        <p:nvSpPr>
          <p:cNvPr id="31" name="Rectangle 30"/>
          <p:cNvSpPr/>
          <p:nvPr/>
        </p:nvSpPr>
        <p:spPr>
          <a:xfrm>
            <a:off x="4747418" y="5791200"/>
            <a:ext cx="7162801" cy="1815882"/>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Nhận</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vấn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tổ</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chuyên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môn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tổ</a:t>
            </a:r>
            <a:r>
              <a:rPr lang="en-US" sz="2800" dirty="0">
                <a:latin typeface="Times New Roman" panose="02020603050405020304" pitchFamily="18" charset="0"/>
                <a:cs typeface="Times New Roman" panose="02020603050405020304" pitchFamily="18" charset="0"/>
              </a:rPr>
              <a:t> 1+ 2 +3 </a:t>
            </a:r>
            <a:r>
              <a:rPr lang="en-US" sz="2800" dirty="0" err="1">
                <a:latin typeface="Times New Roman" panose="02020603050405020304" pitchFamily="18" charset="0"/>
                <a:cs typeface="Times New Roman" panose="02020603050405020304" pitchFamily="18" charset="0"/>
              </a:rPr>
              <a:t>đã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xây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dựng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chuyên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đề</a:t>
            </a:r>
            <a:r>
              <a:rPr lang="en-US" sz="2800"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Dạy</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lồng</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ghép</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học</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thông</a:t>
            </a:r>
            <a:r>
              <a:rPr lang="en-US" sz="2800" b="1" i="1" dirty="0">
                <a:latin typeface="Times New Roman" panose="02020603050405020304" pitchFamily="18" charset="0"/>
                <a:cs typeface="Times New Roman" panose="02020603050405020304" pitchFamily="18" charset="0"/>
              </a:rPr>
              <a:t> qua </a:t>
            </a:r>
            <a:r>
              <a:rPr lang="en-US" sz="2800" b="1" i="1" dirty="0" err="1">
                <a:latin typeface="Times New Roman" panose="02020603050405020304" pitchFamily="18" charset="0"/>
                <a:cs typeface="Times New Roman" panose="02020603050405020304" pitchFamily="18" charset="0"/>
              </a:rPr>
              <a:t>chơi</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trong</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môn</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Đạo</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đức</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lớp</a:t>
            </a:r>
            <a:r>
              <a:rPr lang="en-US" sz="2800" b="1" i="1" dirty="0">
                <a:latin typeface="Times New Roman" panose="02020603050405020304" pitchFamily="18" charset="0"/>
                <a:cs typeface="Times New Roman" panose="02020603050405020304" pitchFamily="18" charset="0"/>
              </a:rPr>
              <a:t> </a:t>
            </a:r>
            <a:r>
              <a:rPr lang="en-US" sz="2800" b="1" i="1" dirty="0" smtClean="0">
                <a:latin typeface="Times New Roman" panose="02020603050405020304" pitchFamily="18" charset="0"/>
                <a:cs typeface="Times New Roman" panose="02020603050405020304" pitchFamily="18" charset="0"/>
              </a:rPr>
              <a:t>3.</a:t>
            </a:r>
            <a:endParaRPr lang="en-US" sz="2800" dirty="0"/>
          </a:p>
        </p:txBody>
      </p:sp>
    </p:spTree>
    <p:extLst>
      <p:ext uri="{BB962C8B-B14F-4D97-AF65-F5344CB8AC3E}">
        <p14:creationId xmlns:p14="http://schemas.microsoft.com/office/powerpoint/2010/main" val="301130638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6667">
                                      <p:stCondLst>
                                        <p:cond delay="300"/>
                                      </p:stCondLst>
                                      <p:childTnLst>
                                        <p:set>
                                          <p:cBhvr>
                                            <p:cTn id="6" dur="1" fill="hold">
                                              <p:stCondLst>
                                                <p:cond delay="0"/>
                                              </p:stCondLst>
                                            </p:cTn>
                                            <p:tgtEl>
                                              <p:spTgt spid="16"/>
                                            </p:tgtEl>
                                            <p:attrNameLst>
                                              <p:attrName>style.visibility</p:attrName>
                                            </p:attrNameLst>
                                          </p:cBhvr>
                                          <p:to>
                                            <p:strVal val="visible"/>
                                          </p:to>
                                        </p:set>
                                        <p:anim calcmode="lin" valueType="num" p14:bounceEnd="66667">
                                          <p:cBhvr additive="base">
                                            <p:cTn id="7" dur="3000" fill="hold"/>
                                            <p:tgtEl>
                                              <p:spTgt spid="16"/>
                                            </p:tgtEl>
                                            <p:attrNameLst>
                                              <p:attrName>ppt_x</p:attrName>
                                            </p:attrNameLst>
                                          </p:cBhvr>
                                          <p:tavLst>
                                            <p:tav tm="0">
                                              <p:val>
                                                <p:strVal val="#ppt_x"/>
                                              </p:val>
                                            </p:tav>
                                            <p:tav tm="100000">
                                              <p:val>
                                                <p:strVal val="#ppt_x"/>
                                              </p:val>
                                            </p:tav>
                                          </p:tavLst>
                                        </p:anim>
                                        <p:anim calcmode="lin" valueType="num" p14:bounceEnd="66667">
                                          <p:cBhvr additive="base">
                                            <p:cTn id="8" dur="30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0"/>
                                            <p:tgtEl>
                                              <p:spTgt spid="17"/>
                                            </p:tgtEl>
                                          </p:cBhvr>
                                        </p:animEffect>
                                        <p:anim calcmode="lin" valueType="num">
                                          <p:cBhvr>
                                            <p:cTn id="21" dur="1000" fill="hold"/>
                                            <p:tgtEl>
                                              <p:spTgt spid="17"/>
                                            </p:tgtEl>
                                            <p:attrNameLst>
                                              <p:attrName>ppt_x</p:attrName>
                                            </p:attrNameLst>
                                          </p:cBhvr>
                                          <p:tavLst>
                                            <p:tav tm="0">
                                              <p:val>
                                                <p:strVal val="#ppt_x"/>
                                              </p:val>
                                            </p:tav>
                                            <p:tav tm="100000">
                                              <p:val>
                                                <p:strVal val="#ppt_x"/>
                                              </p:val>
                                            </p:tav>
                                          </p:tavLst>
                                        </p:anim>
                                        <p:anim calcmode="lin" valueType="num">
                                          <p:cBhvr>
                                            <p:cTn id="2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250" fill="hold"/>
                                            <p:tgtEl>
                                              <p:spTgt spid="6"/>
                                            </p:tgtEl>
                                            <p:attrNameLst>
                                              <p:attrName>ppt_x</p:attrName>
                                            </p:attrNameLst>
                                          </p:cBhvr>
                                          <p:tavLst>
                                            <p:tav tm="0">
                                              <p:val>
                                                <p:strVal val="#ppt_x"/>
                                              </p:val>
                                            </p:tav>
                                            <p:tav tm="100000">
                                              <p:val>
                                                <p:strVal val="#ppt_x"/>
                                              </p:val>
                                            </p:tav>
                                          </p:tavLst>
                                        </p:anim>
                                        <p:anim calcmode="lin" valueType="num">
                                          <p:cBhvr additive="base">
                                            <p:cTn id="28" dur="1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2000" fill="hold"/>
                                            <p:tgtEl>
                                              <p:spTgt spid="7"/>
                                            </p:tgtEl>
                                            <p:attrNameLst>
                                              <p:attrName>ppt_x</p:attrName>
                                            </p:attrNameLst>
                                          </p:cBhvr>
                                          <p:tavLst>
                                            <p:tav tm="0">
                                              <p:val>
                                                <p:strVal val="0-#ppt_w/2"/>
                                              </p:val>
                                            </p:tav>
                                            <p:tav tm="100000">
                                              <p:val>
                                                <p:strVal val="#ppt_x"/>
                                              </p:val>
                                            </p:tav>
                                          </p:tavLst>
                                        </p:anim>
                                        <p:anim calcmode="lin" valueType="num">
                                          <p:cBhvr additive="base">
                                            <p:cTn id="34"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2000" fill="hold"/>
                                            <p:tgtEl>
                                              <p:spTgt spid="8"/>
                                            </p:tgtEl>
                                            <p:attrNameLst>
                                              <p:attrName>ppt_x</p:attrName>
                                            </p:attrNameLst>
                                          </p:cBhvr>
                                          <p:tavLst>
                                            <p:tav tm="0">
                                              <p:val>
                                                <p:strVal val="1+#ppt_w/2"/>
                                              </p:val>
                                            </p:tav>
                                            <p:tav tm="100000">
                                              <p:val>
                                                <p:strVal val="#ppt_x"/>
                                              </p:val>
                                            </p:tav>
                                          </p:tavLst>
                                        </p:anim>
                                        <p:anim calcmode="lin" valueType="num">
                                          <p:cBhvr additive="base">
                                            <p:cTn id="40"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3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3000" fill="hold"/>
                                            <p:tgtEl>
                                              <p:spTgt spid="16"/>
                                            </p:tgtEl>
                                            <p:attrNameLst>
                                              <p:attrName>ppt_x</p:attrName>
                                            </p:attrNameLst>
                                          </p:cBhvr>
                                          <p:tavLst>
                                            <p:tav tm="0">
                                              <p:val>
                                                <p:strVal val="#ppt_x"/>
                                              </p:val>
                                            </p:tav>
                                            <p:tav tm="100000">
                                              <p:val>
                                                <p:strVal val="#ppt_x"/>
                                              </p:val>
                                            </p:tav>
                                          </p:tavLst>
                                        </p:anim>
                                        <p:anim calcmode="lin" valueType="num">
                                          <p:cBhvr additive="base">
                                            <p:cTn id="8" dur="30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0"/>
                                            <p:tgtEl>
                                              <p:spTgt spid="17"/>
                                            </p:tgtEl>
                                          </p:cBhvr>
                                        </p:animEffect>
                                        <p:anim calcmode="lin" valueType="num">
                                          <p:cBhvr>
                                            <p:cTn id="21" dur="1000" fill="hold"/>
                                            <p:tgtEl>
                                              <p:spTgt spid="17"/>
                                            </p:tgtEl>
                                            <p:attrNameLst>
                                              <p:attrName>ppt_x</p:attrName>
                                            </p:attrNameLst>
                                          </p:cBhvr>
                                          <p:tavLst>
                                            <p:tav tm="0">
                                              <p:val>
                                                <p:strVal val="#ppt_x"/>
                                              </p:val>
                                            </p:tav>
                                            <p:tav tm="100000">
                                              <p:val>
                                                <p:strVal val="#ppt_x"/>
                                              </p:val>
                                            </p:tav>
                                          </p:tavLst>
                                        </p:anim>
                                        <p:anim calcmode="lin" valueType="num">
                                          <p:cBhvr>
                                            <p:cTn id="2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250" fill="hold"/>
                                            <p:tgtEl>
                                              <p:spTgt spid="6"/>
                                            </p:tgtEl>
                                            <p:attrNameLst>
                                              <p:attrName>ppt_x</p:attrName>
                                            </p:attrNameLst>
                                          </p:cBhvr>
                                          <p:tavLst>
                                            <p:tav tm="0">
                                              <p:val>
                                                <p:strVal val="#ppt_x"/>
                                              </p:val>
                                            </p:tav>
                                            <p:tav tm="100000">
                                              <p:val>
                                                <p:strVal val="#ppt_x"/>
                                              </p:val>
                                            </p:tav>
                                          </p:tavLst>
                                        </p:anim>
                                        <p:anim calcmode="lin" valueType="num">
                                          <p:cBhvr additive="base">
                                            <p:cTn id="28" dur="1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2000" fill="hold"/>
                                            <p:tgtEl>
                                              <p:spTgt spid="7"/>
                                            </p:tgtEl>
                                            <p:attrNameLst>
                                              <p:attrName>ppt_x</p:attrName>
                                            </p:attrNameLst>
                                          </p:cBhvr>
                                          <p:tavLst>
                                            <p:tav tm="0">
                                              <p:val>
                                                <p:strVal val="0-#ppt_w/2"/>
                                              </p:val>
                                            </p:tav>
                                            <p:tav tm="100000">
                                              <p:val>
                                                <p:strVal val="#ppt_x"/>
                                              </p:val>
                                            </p:tav>
                                          </p:tavLst>
                                        </p:anim>
                                        <p:anim calcmode="lin" valueType="num">
                                          <p:cBhvr additive="base">
                                            <p:cTn id="34"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2000" fill="hold"/>
                                            <p:tgtEl>
                                              <p:spTgt spid="8"/>
                                            </p:tgtEl>
                                            <p:attrNameLst>
                                              <p:attrName>ppt_x</p:attrName>
                                            </p:attrNameLst>
                                          </p:cBhvr>
                                          <p:tavLst>
                                            <p:tav tm="0">
                                              <p:val>
                                                <p:strVal val="1+#ppt_w/2"/>
                                              </p:val>
                                            </p:tav>
                                            <p:tav tm="100000">
                                              <p:val>
                                                <p:strVal val="#ppt_x"/>
                                              </p:val>
                                            </p:tav>
                                          </p:tavLst>
                                        </p:anim>
                                        <p:anim calcmode="lin" valueType="num">
                                          <p:cBhvr additive="base">
                                            <p:cTn id="40"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18">
            <a:extLst>
              <a:ext uri="{FF2B5EF4-FFF2-40B4-BE49-F238E27FC236}">
                <a16:creationId xmlns="" xmlns:a16="http://schemas.microsoft.com/office/drawing/2014/main" id="{45640555-E188-4249-A2DB-5F024754BE96}"/>
              </a:ext>
            </a:extLst>
          </p:cNvPr>
          <p:cNvPicPr>
            <a:picLocks noChangeAspect="1"/>
          </p:cNvPicPr>
          <p:nvPr/>
        </p:nvPicPr>
        <p:blipFill>
          <a:blip r:embed="rId2">
            <a:extLst>
              <a:ext uri="{96DAC541-7B7A-43D3-8B79-37D633B846F1}">
                <asvg:svgBlip xmlns="" xmlns:asvg="http://schemas.microsoft.com/office/drawing/2016/SVG/main" r:embed="rId6"/>
              </a:ext>
            </a:extLst>
          </a:blip>
          <a:stretch>
            <a:fillRect/>
          </a:stretch>
        </p:blipFill>
        <p:spPr>
          <a:xfrm>
            <a:off x="435522" y="1910109"/>
            <a:ext cx="4239351" cy="2344782"/>
          </a:xfrm>
          <a:prstGeom prst="rect">
            <a:avLst/>
          </a:prstGeom>
        </p:spPr>
      </p:pic>
      <p:pic>
        <p:nvPicPr>
          <p:cNvPr id="5" name="Graphic 2">
            <a:extLst>
              <a:ext uri="{FF2B5EF4-FFF2-40B4-BE49-F238E27FC236}">
                <a16:creationId xmlns="" xmlns:a16="http://schemas.microsoft.com/office/drawing/2014/main" id="{3D3AE102-3C92-4F18-A9E3-A826CEE8ACE4}"/>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4366419" y="-388794"/>
            <a:ext cx="7848600" cy="9159588"/>
          </a:xfrm>
          <a:prstGeom prst="rect">
            <a:avLst/>
          </a:prstGeom>
        </p:spPr>
      </p:pic>
      <p:sp>
        <p:nvSpPr>
          <p:cNvPr id="7" name="Rectangle 6"/>
          <p:cNvSpPr/>
          <p:nvPr/>
        </p:nvSpPr>
        <p:spPr>
          <a:xfrm>
            <a:off x="554984" y="838200"/>
            <a:ext cx="2249335" cy="584775"/>
          </a:xfrm>
          <a:prstGeom prst="rect">
            <a:avLst/>
          </a:prstGeom>
        </p:spPr>
        <p:txBody>
          <a:bodyPr wrap="none">
            <a:spAutoFit/>
          </a:bodyPr>
          <a:lstStyle/>
          <a:p>
            <a:pPr algn="ctr"/>
            <a:r>
              <a:rPr lang="en-GB" sz="3200" b="1" dirty="0" smtClean="0">
                <a:solidFill>
                  <a:srgbClr val="FF0000"/>
                </a:solidFill>
                <a:latin typeface="Times New Roman" pitchFamily="18" charset="0"/>
                <a:cs typeface="Times New Roman" pitchFamily="18" charset="0"/>
              </a:rPr>
              <a:t>I. MỞ </a:t>
            </a:r>
            <a:r>
              <a:rPr lang="en-GB" sz="3200" b="1" dirty="0">
                <a:solidFill>
                  <a:srgbClr val="FF0000"/>
                </a:solidFill>
                <a:latin typeface="Times New Roman" pitchFamily="18" charset="0"/>
                <a:cs typeface="Times New Roman" pitchFamily="18" charset="0"/>
              </a:rPr>
              <a:t>ĐẦU</a:t>
            </a:r>
            <a:endParaRPr lang="en-US" sz="3200" b="1" dirty="0">
              <a:solidFill>
                <a:srgbClr val="FF0000"/>
              </a:solidFill>
              <a:latin typeface="Times New Roman" pitchFamily="18" charset="0"/>
              <a:cs typeface="Times New Roman" pitchFamily="18" charset="0"/>
            </a:endParaRPr>
          </a:p>
        </p:txBody>
      </p:sp>
      <p:sp>
        <p:nvSpPr>
          <p:cNvPr id="8" name="TextBox 7"/>
          <p:cNvSpPr txBox="1"/>
          <p:nvPr/>
        </p:nvSpPr>
        <p:spPr>
          <a:xfrm>
            <a:off x="975519" y="2438400"/>
            <a:ext cx="2590800" cy="646331"/>
          </a:xfrm>
          <a:prstGeom prst="rect">
            <a:avLst/>
          </a:prstGeom>
          <a:noFill/>
        </p:spPr>
        <p:txBody>
          <a:bodyPr wrap="square" rtlCol="0">
            <a:spAutoFit/>
          </a:bodyPr>
          <a:lstStyle/>
          <a:p>
            <a:r>
              <a:rPr lang="en-US" sz="3600" b="1" dirty="0" smtClean="0">
                <a:solidFill>
                  <a:srgbClr val="002060"/>
                </a:solidFill>
                <a:latin typeface="Times New Roman" pitchFamily="18" charset="0"/>
                <a:cs typeface="Times New Roman" pitchFamily="18" charset="0"/>
              </a:rPr>
              <a:t>2. </a:t>
            </a:r>
            <a:r>
              <a:rPr lang="en-US" sz="3600" b="1" dirty="0" err="1" smtClean="0">
                <a:solidFill>
                  <a:srgbClr val="002060"/>
                </a:solidFill>
                <a:latin typeface="Times New Roman" pitchFamily="18" charset="0"/>
                <a:cs typeface="Times New Roman" pitchFamily="18" charset="0"/>
              </a:rPr>
              <a:t>Mục</a:t>
            </a:r>
            <a:r>
              <a:rPr lang="en-US" sz="3600" b="1" dirty="0" smtClean="0">
                <a:solidFill>
                  <a:srgbClr val="002060"/>
                </a:solidFill>
                <a:latin typeface="Times New Roman" pitchFamily="18" charset="0"/>
                <a:cs typeface="Times New Roman" pitchFamily="18" charset="0"/>
              </a:rPr>
              <a:t> </a:t>
            </a:r>
            <a:r>
              <a:rPr lang="en-US" sz="3600" b="1" dirty="0" err="1" smtClean="0">
                <a:solidFill>
                  <a:srgbClr val="002060"/>
                </a:solidFill>
                <a:latin typeface="Times New Roman" pitchFamily="18" charset="0"/>
                <a:cs typeface="Times New Roman" pitchFamily="18" charset="0"/>
              </a:rPr>
              <a:t>đích</a:t>
            </a:r>
            <a:endParaRPr lang="en-US" sz="3600" b="1" dirty="0">
              <a:solidFill>
                <a:srgbClr val="002060"/>
              </a:solidFill>
              <a:latin typeface="Times New Roman" pitchFamily="18" charset="0"/>
              <a:cs typeface="Times New Roman" pitchFamily="18" charset="0"/>
            </a:endParaRPr>
          </a:p>
        </p:txBody>
      </p:sp>
      <p:sp>
        <p:nvSpPr>
          <p:cNvPr id="9" name="TextBox 8"/>
          <p:cNvSpPr txBox="1"/>
          <p:nvPr/>
        </p:nvSpPr>
        <p:spPr>
          <a:xfrm>
            <a:off x="4785519" y="685800"/>
            <a:ext cx="7086600" cy="2739211"/>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Từng</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thành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kĩ</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năng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nhận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xét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đánh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hành</a:t>
            </a:r>
            <a:r>
              <a:rPr lang="en-US" sz="2800" dirty="0">
                <a:latin typeface="Times New Roman" panose="02020603050405020304" pitchFamily="18" charset="0"/>
                <a:cs typeface="Times New Roman" panose="02020603050405020304" pitchFamily="18" charset="0"/>
              </a:rPr>
              <a:t> vi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bản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những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người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xung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giúp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từng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thành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độ</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trọng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cs typeface="Times New Roman" panose="02020603050405020304" pitchFamily="18" charset="0"/>
              </a:rPr>
              <a:t> tin, </a:t>
            </a:r>
            <a:r>
              <a:rPr lang="en-US" sz="2800" dirty="0" err="1">
                <a:latin typeface="Times New Roman" panose="02020603050405020304" pitchFamily="18" charset="0"/>
                <a:cs typeface="Times New Roman" panose="02020603050405020304" pitchFamily="18" charset="0"/>
              </a:rPr>
              <a:t>yêu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yêu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đúng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đồng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sai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cái</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xấu</a:t>
            </a:r>
            <a:r>
              <a:rPr lang="en-US" sz="2800" dirty="0" smtClean="0">
                <a:latin typeface="Times New Roman" panose="02020603050405020304" pitchFamily="18" charset="0"/>
                <a:cs typeface="Times New Roman" panose="02020603050405020304" pitchFamily="18" charset="0"/>
              </a:rPr>
              <a:t>.</a:t>
            </a:r>
            <a:endParaRPr lang="en-US" sz="2800" dirty="0"/>
          </a:p>
        </p:txBody>
      </p:sp>
      <p:sp>
        <p:nvSpPr>
          <p:cNvPr id="11" name="Rectangle 10"/>
          <p:cNvSpPr/>
          <p:nvPr/>
        </p:nvSpPr>
        <p:spPr>
          <a:xfrm>
            <a:off x="4770041" y="3505200"/>
            <a:ext cx="7041356" cy="2800767"/>
          </a:xfrm>
          <a:prstGeom prst="rect">
            <a:avLst/>
          </a:prstGeom>
        </p:spPr>
        <p:txBody>
          <a:bodyPr wrap="square">
            <a:spAutoFit/>
          </a:bodyPr>
          <a:lstStyle/>
          <a:p>
            <a:r>
              <a:rPr lang="en-US" sz="32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Góp</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triển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toàn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nhận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hội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xúc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đặt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nền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móng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việc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tập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suốt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đời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kỹ</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năng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giải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quyết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vấn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tiếp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chủ</a:t>
            </a:r>
            <a:r>
              <a:rPr lang="en-US" sz="3200" dirty="0" smtClean="0">
                <a:latin typeface="Times New Roman" panose="02020603050405020304" pitchFamily="18" charset="0"/>
                <a:cs typeface="Times New Roman" panose="02020603050405020304" pitchFamily="18" charset="0"/>
              </a:rPr>
              <a:t>.</a:t>
            </a:r>
            <a:endParaRPr lang="en-US" dirty="0"/>
          </a:p>
        </p:txBody>
      </p:sp>
      <p:sp>
        <p:nvSpPr>
          <p:cNvPr id="12" name="Rectangle 11"/>
          <p:cNvSpPr/>
          <p:nvPr/>
        </p:nvSpPr>
        <p:spPr>
          <a:xfrm>
            <a:off x="4770042" y="6553200"/>
            <a:ext cx="7041356" cy="1877437"/>
          </a:xfrm>
          <a:prstGeom prst="rect">
            <a:avLst/>
          </a:prstGeom>
        </p:spPr>
        <p:txBody>
          <a:bodyPr wrap="square">
            <a:spAutoFit/>
          </a:bodyPr>
          <a:lstStyle/>
          <a:p>
            <a:r>
              <a:rPr lang="en-US" sz="32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Hoạt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động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học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thông</a:t>
            </a:r>
            <a:r>
              <a:rPr lang="en-US" sz="2800" dirty="0" smtClean="0">
                <a:latin typeface="Times New Roman" panose="02020603050405020304" pitchFamily="18" charset="0"/>
                <a:cs typeface="Times New Roman" panose="02020603050405020304" pitchFamily="18" charset="0"/>
              </a:rPr>
              <a:t> qua </a:t>
            </a:r>
            <a:r>
              <a:rPr lang="en-US" sz="2800" dirty="0" err="1" smtClean="0">
                <a:latin typeface="Times New Roman" panose="02020603050405020304" pitchFamily="18" charset="0"/>
                <a:cs typeface="Times New Roman" panose="02020603050405020304" pitchFamily="18" charset="0"/>
              </a:rPr>
              <a:t>chơi</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đem</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lại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cho</a:t>
            </a:r>
            <a:r>
              <a:rPr lang="en-US" sz="2800" dirty="0" smtClean="0">
                <a:latin typeface="Times New Roman" panose="02020603050405020304" pitchFamily="18" charset="0"/>
                <a:cs typeface="Times New Roman" panose="02020603050405020304" pitchFamily="18" charset="0"/>
              </a:rPr>
              <a:t> HS </a:t>
            </a:r>
            <a:r>
              <a:rPr lang="en-US" sz="2800" dirty="0" err="1">
                <a:latin typeface="Times New Roman" panose="02020603050405020304" pitchFamily="18" charset="0"/>
                <a:cs typeface="Times New Roman" panose="02020603050405020304" pitchFamily="18" charset="0"/>
              </a:rPr>
              <a:t>niềm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vui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ý </a:t>
            </a:r>
            <a:r>
              <a:rPr lang="en-US" sz="2800" dirty="0" err="1">
                <a:latin typeface="Times New Roman" panose="02020603050405020304" pitchFamily="18" charset="0"/>
                <a:cs typeface="Times New Roman" panose="02020603050405020304" pitchFamily="18" charset="0"/>
              </a:rPr>
              <a:t>nghĩa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huy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động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sự</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tham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tích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lặp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lặp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giúp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hội</a:t>
            </a:r>
            <a:r>
              <a:rPr lang="en-US" sz="2800" dirty="0">
                <a:latin typeface="Times New Roman" panose="02020603050405020304" pitchFamily="18" charset="0"/>
                <a:cs typeface="Times New Roman" panose="02020603050405020304" pitchFamily="18" charset="0"/>
              </a:rPr>
              <a:t>. </a:t>
            </a:r>
            <a:endParaRPr lang="en-US" sz="2800" dirty="0"/>
          </a:p>
        </p:txBody>
      </p:sp>
      <p:pic>
        <p:nvPicPr>
          <p:cNvPr id="13" name="Graphic 4">
            <a:extLst>
              <a:ext uri="{FF2B5EF4-FFF2-40B4-BE49-F238E27FC236}">
                <a16:creationId xmlns="" xmlns:a16="http://schemas.microsoft.com/office/drawing/2014/main" id="{72FAB8AE-86C1-4761-AA56-506FACFFD42A}"/>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2754895" y="6159901"/>
            <a:ext cx="1707320" cy="2732191"/>
          </a:xfrm>
          <a:prstGeom prst="rect">
            <a:avLst/>
          </a:prstGeom>
        </p:spPr>
      </p:pic>
      <p:pic>
        <p:nvPicPr>
          <p:cNvPr id="14" name="Graphic 6">
            <a:extLst>
              <a:ext uri="{FF2B5EF4-FFF2-40B4-BE49-F238E27FC236}">
                <a16:creationId xmlns="" xmlns:a16="http://schemas.microsoft.com/office/drawing/2014/main" id="{3E92B2F8-6F70-4860-922C-6D3B535E9122}"/>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11910219" y="6159901"/>
            <a:ext cx="1850397" cy="2675477"/>
          </a:xfrm>
          <a:prstGeom prst="rect">
            <a:avLst/>
          </a:prstGeom>
        </p:spPr>
      </p:pic>
    </p:spTree>
    <p:extLst>
      <p:ext uri="{BB962C8B-B14F-4D97-AF65-F5344CB8AC3E}">
        <p14:creationId xmlns:p14="http://schemas.microsoft.com/office/powerpoint/2010/main" val="252060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250" fill="hold"/>
                                        <p:tgtEl>
                                          <p:spTgt spid="5"/>
                                        </p:tgtEl>
                                        <p:attrNameLst>
                                          <p:attrName>ppt_x</p:attrName>
                                        </p:attrNameLst>
                                      </p:cBhvr>
                                      <p:tavLst>
                                        <p:tav tm="0">
                                          <p:val>
                                            <p:strVal val="#ppt_x"/>
                                          </p:val>
                                        </p:tav>
                                        <p:tav tm="100000">
                                          <p:val>
                                            <p:strVal val="#ppt_x"/>
                                          </p:val>
                                        </p:tav>
                                      </p:tavLst>
                                    </p:anim>
                                    <p:anim calcmode="lin" valueType="num">
                                      <p:cBhvr additive="base">
                                        <p:cTn id="15" dur="125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2000" fill="hold"/>
                                        <p:tgtEl>
                                          <p:spTgt spid="13"/>
                                        </p:tgtEl>
                                        <p:attrNameLst>
                                          <p:attrName>ppt_x</p:attrName>
                                        </p:attrNameLst>
                                      </p:cBhvr>
                                      <p:tavLst>
                                        <p:tav tm="0">
                                          <p:val>
                                            <p:strVal val="0-#ppt_w/2"/>
                                          </p:val>
                                        </p:tav>
                                        <p:tav tm="100000">
                                          <p:val>
                                            <p:strVal val="#ppt_x"/>
                                          </p:val>
                                        </p:tav>
                                      </p:tavLst>
                                    </p:anim>
                                    <p:anim calcmode="lin" valueType="num">
                                      <p:cBhvr additive="base">
                                        <p:cTn id="21" dur="2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2000" fill="hold"/>
                                        <p:tgtEl>
                                          <p:spTgt spid="14"/>
                                        </p:tgtEl>
                                        <p:attrNameLst>
                                          <p:attrName>ppt_x</p:attrName>
                                        </p:attrNameLst>
                                      </p:cBhvr>
                                      <p:tavLst>
                                        <p:tav tm="0">
                                          <p:val>
                                            <p:strVal val="1+#ppt_w/2"/>
                                          </p:val>
                                        </p:tav>
                                        <p:tav tm="100000">
                                          <p:val>
                                            <p:strVal val="#ppt_x"/>
                                          </p:val>
                                        </p:tav>
                                      </p:tavLst>
                                    </p:anim>
                                    <p:anim calcmode="lin" valueType="num">
                                      <p:cBhvr additive="base">
                                        <p:cTn id="27"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18">
            <a:extLst>
              <a:ext uri="{FF2B5EF4-FFF2-40B4-BE49-F238E27FC236}">
                <a16:creationId xmlns="" xmlns:a16="http://schemas.microsoft.com/office/drawing/2014/main" id="{45640555-E188-4249-A2DB-5F024754BE96}"/>
              </a:ext>
            </a:extLst>
          </p:cNvPr>
          <p:cNvPicPr>
            <a:picLocks noChangeAspect="1"/>
          </p:cNvPicPr>
          <p:nvPr/>
        </p:nvPicPr>
        <p:blipFill>
          <a:blip r:embed="rId2">
            <a:extLst>
              <a:ext uri="{96DAC541-7B7A-43D3-8B79-37D633B846F1}">
                <asvg:svgBlip xmlns="" xmlns:asvg="http://schemas.microsoft.com/office/drawing/2016/SVG/main" r:embed="rId6"/>
              </a:ext>
            </a:extLst>
          </a:blip>
          <a:stretch>
            <a:fillRect/>
          </a:stretch>
        </p:blipFill>
        <p:spPr>
          <a:xfrm>
            <a:off x="127067" y="1781027"/>
            <a:ext cx="3744051" cy="2344782"/>
          </a:xfrm>
          <a:prstGeom prst="rect">
            <a:avLst/>
          </a:prstGeom>
        </p:spPr>
      </p:pic>
      <p:pic>
        <p:nvPicPr>
          <p:cNvPr id="6" name="Graphic 2">
            <a:extLst>
              <a:ext uri="{FF2B5EF4-FFF2-40B4-BE49-F238E27FC236}">
                <a16:creationId xmlns="" xmlns:a16="http://schemas.microsoft.com/office/drawing/2014/main" id="{3D3AE102-3C92-4F18-A9E3-A826CEE8ACE4}"/>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4387872" y="17745"/>
            <a:ext cx="7962900" cy="9159588"/>
          </a:xfrm>
          <a:prstGeom prst="rect">
            <a:avLst/>
          </a:prstGeom>
        </p:spPr>
      </p:pic>
      <p:sp>
        <p:nvSpPr>
          <p:cNvPr id="8" name="TextBox 7">
            <a:extLst>
              <a:ext uri="{FF2B5EF4-FFF2-40B4-BE49-F238E27FC236}">
                <a16:creationId xmlns="" xmlns:a16="http://schemas.microsoft.com/office/drawing/2014/main" id="{BB625AE9-15D1-4071-BE53-0414A4D18ABE}"/>
              </a:ext>
            </a:extLst>
          </p:cNvPr>
          <p:cNvSpPr txBox="1"/>
          <p:nvPr/>
        </p:nvSpPr>
        <p:spPr>
          <a:xfrm>
            <a:off x="460650" y="263168"/>
            <a:ext cx="2572269" cy="1200329"/>
          </a:xfrm>
          <a:prstGeom prst="rect">
            <a:avLst/>
          </a:prstGeom>
          <a:noFill/>
        </p:spPr>
        <p:txBody>
          <a:bodyPr wrap="square" rtlCol="0">
            <a:spAutoFit/>
          </a:bodyPr>
          <a:lstStyle/>
          <a:p>
            <a:pPr algn="ctr"/>
            <a:r>
              <a:rPr lang="en-GB" sz="3600" dirty="0" smtClean="0">
                <a:solidFill>
                  <a:srgbClr val="38632F"/>
                </a:solidFill>
                <a:latin typeface="UTM Cookies" panose="02040603050506020204" pitchFamily="18" charset="0"/>
              </a:rPr>
              <a:t> </a:t>
            </a:r>
            <a:endParaRPr lang="en-GB" sz="3600" dirty="0">
              <a:solidFill>
                <a:srgbClr val="38632F"/>
              </a:solidFill>
              <a:latin typeface="UTM Cookies" panose="02040603050506020204" pitchFamily="18" charset="0"/>
            </a:endParaRPr>
          </a:p>
          <a:p>
            <a:pPr algn="ctr"/>
            <a:r>
              <a:rPr lang="en-GB" sz="3600" b="1" dirty="0" smtClean="0">
                <a:solidFill>
                  <a:srgbClr val="FF0000"/>
                </a:solidFill>
                <a:latin typeface="Times New Roman" pitchFamily="18" charset="0"/>
                <a:cs typeface="Times New Roman" pitchFamily="18" charset="0"/>
              </a:rPr>
              <a:t>I.MỞ </a:t>
            </a:r>
            <a:r>
              <a:rPr lang="en-GB" sz="3600" b="1" dirty="0">
                <a:solidFill>
                  <a:srgbClr val="FF0000"/>
                </a:solidFill>
                <a:latin typeface="Times New Roman" pitchFamily="18" charset="0"/>
                <a:cs typeface="Times New Roman" pitchFamily="18" charset="0"/>
              </a:rPr>
              <a:t>ĐẦU</a:t>
            </a:r>
            <a:endParaRPr lang="en-US" sz="3600" b="1" dirty="0">
              <a:solidFill>
                <a:srgbClr val="FF0000"/>
              </a:solidFill>
              <a:latin typeface="Times New Roman" pitchFamily="18" charset="0"/>
              <a:cs typeface="Times New Roman" pitchFamily="18" charset="0"/>
            </a:endParaRPr>
          </a:p>
        </p:txBody>
      </p:sp>
      <p:sp>
        <p:nvSpPr>
          <p:cNvPr id="9" name="TextBox 8">
            <a:extLst>
              <a:ext uri="{FF2B5EF4-FFF2-40B4-BE49-F238E27FC236}">
                <a16:creationId xmlns="" xmlns:a16="http://schemas.microsoft.com/office/drawing/2014/main" id="{1FC10435-CA19-4570-84B9-0A39C09D6B59}"/>
              </a:ext>
            </a:extLst>
          </p:cNvPr>
          <p:cNvSpPr txBox="1"/>
          <p:nvPr/>
        </p:nvSpPr>
        <p:spPr>
          <a:xfrm>
            <a:off x="518319" y="2209799"/>
            <a:ext cx="2209800" cy="954107"/>
          </a:xfrm>
          <a:prstGeom prst="rect">
            <a:avLst/>
          </a:prstGeom>
          <a:noFill/>
        </p:spPr>
        <p:txBody>
          <a:bodyPr wrap="square" rtlCol="0">
            <a:spAutoFit/>
          </a:bodyPr>
          <a:lstStyle/>
          <a:p>
            <a:pPr algn="ctr"/>
            <a:r>
              <a:rPr lang="en-GB" sz="2800" b="1" dirty="0" smtClean="0">
                <a:solidFill>
                  <a:srgbClr val="002060"/>
                </a:solidFill>
                <a:latin typeface="Times New Roman" pitchFamily="18" charset="0"/>
                <a:cs typeface="Times New Roman" pitchFamily="18" charset="0"/>
              </a:rPr>
              <a:t>3. </a:t>
            </a:r>
            <a:r>
              <a:rPr lang="en-GB" sz="2800" b="1" dirty="0" err="1" smtClean="0">
                <a:solidFill>
                  <a:srgbClr val="002060"/>
                </a:solidFill>
                <a:latin typeface="Times New Roman" pitchFamily="18" charset="0"/>
                <a:cs typeface="Times New Roman" pitchFamily="18" charset="0"/>
              </a:rPr>
              <a:t>Đối</a:t>
            </a:r>
            <a:r>
              <a:rPr lang="en-GB" sz="2800" b="1" dirty="0" smtClean="0">
                <a:solidFill>
                  <a:srgbClr val="002060"/>
                </a:solidFill>
                <a:latin typeface="Times New Roman" pitchFamily="18" charset="0"/>
                <a:cs typeface="Times New Roman" pitchFamily="18" charset="0"/>
              </a:rPr>
              <a:t> </a:t>
            </a:r>
            <a:r>
              <a:rPr lang="en-GB" sz="2800" b="1" dirty="0" err="1" smtClean="0">
                <a:solidFill>
                  <a:srgbClr val="002060"/>
                </a:solidFill>
                <a:latin typeface="Times New Roman" pitchFamily="18" charset="0"/>
                <a:cs typeface="Times New Roman" pitchFamily="18" charset="0"/>
              </a:rPr>
              <a:t>tượng</a:t>
            </a:r>
            <a:r>
              <a:rPr lang="en-GB" sz="2800" b="1" dirty="0" smtClean="0">
                <a:solidFill>
                  <a:srgbClr val="002060"/>
                </a:solidFill>
                <a:latin typeface="Times New Roman" pitchFamily="18" charset="0"/>
                <a:cs typeface="Times New Roman" pitchFamily="18" charset="0"/>
              </a:rPr>
              <a:t> </a:t>
            </a:r>
            <a:r>
              <a:rPr lang="en-GB" sz="2800" b="1" dirty="0" err="1" smtClean="0">
                <a:solidFill>
                  <a:srgbClr val="002060"/>
                </a:solidFill>
                <a:latin typeface="Times New Roman" pitchFamily="18" charset="0"/>
                <a:cs typeface="Times New Roman" pitchFamily="18" charset="0"/>
              </a:rPr>
              <a:t>và</a:t>
            </a:r>
            <a:r>
              <a:rPr lang="en-GB" sz="2800" b="1" dirty="0" smtClean="0">
                <a:solidFill>
                  <a:srgbClr val="002060"/>
                </a:solidFill>
                <a:latin typeface="Times New Roman" pitchFamily="18" charset="0"/>
                <a:cs typeface="Times New Roman" pitchFamily="18" charset="0"/>
              </a:rPr>
              <a:t> </a:t>
            </a:r>
            <a:r>
              <a:rPr lang="en-GB" sz="2800" b="1" dirty="0" err="1" smtClean="0">
                <a:solidFill>
                  <a:srgbClr val="002060"/>
                </a:solidFill>
                <a:latin typeface="Times New Roman" pitchFamily="18" charset="0"/>
                <a:cs typeface="Times New Roman" pitchFamily="18" charset="0"/>
              </a:rPr>
              <a:t>Phạm</a:t>
            </a:r>
            <a:r>
              <a:rPr lang="en-GB" sz="2800" b="1" dirty="0" smtClean="0">
                <a:solidFill>
                  <a:srgbClr val="002060"/>
                </a:solidFill>
                <a:latin typeface="Times New Roman" pitchFamily="18" charset="0"/>
                <a:cs typeface="Times New Roman" pitchFamily="18" charset="0"/>
              </a:rPr>
              <a:t> vi</a:t>
            </a:r>
            <a:endParaRPr lang="en-US" sz="2800" b="1" dirty="0">
              <a:solidFill>
                <a:srgbClr val="002060"/>
              </a:solidFill>
              <a:latin typeface="Times New Roman" pitchFamily="18" charset="0"/>
              <a:cs typeface="Times New Roman" pitchFamily="18" charset="0"/>
            </a:endParaRPr>
          </a:p>
        </p:txBody>
      </p:sp>
      <p:sp>
        <p:nvSpPr>
          <p:cNvPr id="4" name="TextBox 3"/>
          <p:cNvSpPr txBox="1"/>
          <p:nvPr/>
        </p:nvSpPr>
        <p:spPr>
          <a:xfrm>
            <a:off x="4785519" y="1908989"/>
            <a:ext cx="7239000" cy="2308324"/>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a:t>
            </a:r>
            <a:r>
              <a:rPr lang="en-US" sz="3200" dirty="0" err="1" smtClean="0">
                <a:latin typeface="Times New Roman" panose="02020603050405020304" pitchFamily="18" charset="0"/>
                <a:cs typeface="Times New Roman" panose="02020603050405020304" pitchFamily="18" charset="0"/>
              </a:rPr>
              <a:t>Rèn</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luyện</a:t>
            </a:r>
            <a:r>
              <a:rPr lang="en-US" sz="32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a:t>
            </a:r>
            <a:r>
              <a:rPr lang="en-US" sz="2800" dirty="0" err="1" smtClean="0">
                <a:latin typeface="Times New Roman" panose="02020603050405020304" pitchFamily="18" charset="0"/>
                <a:cs typeface="Times New Roman" panose="02020603050405020304" pitchFamily="18" charset="0"/>
              </a:rPr>
              <a:t>ĩ</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năng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lựa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chọn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hành</a:t>
            </a:r>
            <a:r>
              <a:rPr lang="en-US" sz="2800" dirty="0">
                <a:latin typeface="Times New Roman" panose="02020603050405020304" pitchFamily="18" charset="0"/>
                <a:cs typeface="Times New Roman" panose="02020603050405020304" pitchFamily="18" charset="0"/>
              </a:rPr>
              <a:t> vi </a:t>
            </a:r>
            <a:r>
              <a:rPr lang="en-US" sz="2800" dirty="0" err="1">
                <a:latin typeface="Times New Roman" panose="02020603050405020304" pitchFamily="18" charset="0"/>
                <a:cs typeface="Times New Roman" panose="02020603050405020304" pitchFamily="18" charset="0"/>
              </a:rPr>
              <a:t>ứng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phù</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mực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huống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giản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cụ</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cuộc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đầu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thành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thái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độ</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trách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nhiệm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lời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nói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việc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bản</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thân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thông</a:t>
            </a:r>
            <a:r>
              <a:rPr lang="en-US" sz="2800" dirty="0" smtClean="0">
                <a:latin typeface="Times New Roman" panose="02020603050405020304" pitchFamily="18" charset="0"/>
                <a:cs typeface="Times New Roman" panose="02020603050405020304" pitchFamily="18" charset="0"/>
              </a:rPr>
              <a:t> qua </a:t>
            </a:r>
            <a:r>
              <a:rPr lang="en-US" sz="2800" dirty="0" err="1" smtClean="0">
                <a:latin typeface="Times New Roman" panose="02020603050405020304" pitchFamily="18" charset="0"/>
                <a:cs typeface="Times New Roman" panose="02020603050405020304" pitchFamily="18" charset="0"/>
              </a:rPr>
              <a:t>trò</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chơi</a:t>
            </a:r>
            <a:r>
              <a:rPr lang="en-US" sz="2800" dirty="0" smtClean="0">
                <a:latin typeface="Times New Roman" panose="02020603050405020304" pitchFamily="18" charset="0"/>
                <a:cs typeface="Times New Roman" panose="02020603050405020304" pitchFamily="18" charset="0"/>
              </a:rPr>
              <a:t>.</a:t>
            </a:r>
            <a:endParaRPr lang="en-US" sz="2800" dirty="0"/>
          </a:p>
        </p:txBody>
      </p:sp>
      <p:sp>
        <p:nvSpPr>
          <p:cNvPr id="10" name="TextBox 9"/>
          <p:cNvSpPr txBox="1"/>
          <p:nvPr/>
        </p:nvSpPr>
        <p:spPr>
          <a:xfrm>
            <a:off x="4785519" y="1295400"/>
            <a:ext cx="4038600" cy="646331"/>
          </a:xfrm>
          <a:prstGeom prst="rect">
            <a:avLst/>
          </a:prstGeom>
          <a:noFill/>
        </p:spPr>
        <p:txBody>
          <a:bodyPr wrap="square" rtlCol="0">
            <a:spAutoFit/>
          </a:bodyPr>
          <a:lstStyle/>
          <a:p>
            <a:r>
              <a:rPr lang="en-US" sz="3600" b="1" dirty="0" err="1" smtClean="0">
                <a:solidFill>
                  <a:srgbClr val="FF0000"/>
                </a:solidFill>
                <a:latin typeface="Times New Roman" pitchFamily="18" charset="0"/>
                <a:cs typeface="Times New Roman" pitchFamily="18" charset="0"/>
              </a:rPr>
              <a:t>Đối</a:t>
            </a:r>
            <a:r>
              <a:rPr lang="en-US" sz="3600" b="1" dirty="0" smtClean="0">
                <a:solidFill>
                  <a:srgbClr val="FF0000"/>
                </a:solidFill>
                <a:latin typeface="Times New Roman" pitchFamily="18" charset="0"/>
                <a:cs typeface="Times New Roman" pitchFamily="18" charset="0"/>
              </a:rPr>
              <a:t> </a:t>
            </a:r>
            <a:r>
              <a:rPr lang="en-US" sz="3600" b="1" dirty="0" err="1" smtClean="0">
                <a:solidFill>
                  <a:srgbClr val="FF0000"/>
                </a:solidFill>
                <a:latin typeface="Times New Roman" pitchFamily="18" charset="0"/>
                <a:cs typeface="Times New Roman" pitchFamily="18" charset="0"/>
              </a:rPr>
              <a:t>tượng</a:t>
            </a:r>
            <a:endParaRPr lang="en-US" sz="3600" b="1" dirty="0">
              <a:solidFill>
                <a:srgbClr val="FF0000"/>
              </a:solidFill>
              <a:latin typeface="Times New Roman" pitchFamily="18" charset="0"/>
              <a:cs typeface="Times New Roman" pitchFamily="18" charset="0"/>
            </a:endParaRPr>
          </a:p>
        </p:txBody>
      </p:sp>
      <p:sp>
        <p:nvSpPr>
          <p:cNvPr id="11" name="TextBox 10"/>
          <p:cNvSpPr txBox="1"/>
          <p:nvPr/>
        </p:nvSpPr>
        <p:spPr>
          <a:xfrm>
            <a:off x="4785519" y="4419600"/>
            <a:ext cx="3352800" cy="646331"/>
          </a:xfrm>
          <a:prstGeom prst="rect">
            <a:avLst/>
          </a:prstGeom>
          <a:noFill/>
        </p:spPr>
        <p:txBody>
          <a:bodyPr wrap="square" rtlCol="0">
            <a:spAutoFit/>
          </a:bodyPr>
          <a:lstStyle/>
          <a:p>
            <a:r>
              <a:rPr lang="en-US" sz="3600" b="1" dirty="0" err="1" smtClean="0">
                <a:solidFill>
                  <a:srgbClr val="FF0000"/>
                </a:solidFill>
                <a:latin typeface="Times New Roman" pitchFamily="18" charset="0"/>
                <a:cs typeface="Times New Roman" pitchFamily="18" charset="0"/>
              </a:rPr>
              <a:t>Phạm</a:t>
            </a:r>
            <a:r>
              <a:rPr lang="en-US" sz="3600" b="1" dirty="0" smtClean="0">
                <a:solidFill>
                  <a:srgbClr val="FF0000"/>
                </a:solidFill>
                <a:latin typeface="Times New Roman" pitchFamily="18" charset="0"/>
                <a:cs typeface="Times New Roman" pitchFamily="18" charset="0"/>
              </a:rPr>
              <a:t> vi</a:t>
            </a:r>
            <a:endParaRPr lang="en-US" sz="3600" b="1" dirty="0">
              <a:solidFill>
                <a:srgbClr val="FF0000"/>
              </a:solidFill>
              <a:latin typeface="Times New Roman" pitchFamily="18" charset="0"/>
              <a:cs typeface="Times New Roman" pitchFamily="18" charset="0"/>
            </a:endParaRPr>
          </a:p>
        </p:txBody>
      </p:sp>
      <p:sp>
        <p:nvSpPr>
          <p:cNvPr id="12" name="TextBox 11"/>
          <p:cNvSpPr txBox="1"/>
          <p:nvPr/>
        </p:nvSpPr>
        <p:spPr>
          <a:xfrm>
            <a:off x="4785519" y="5257800"/>
            <a:ext cx="7239000" cy="954107"/>
          </a:xfrm>
          <a:prstGeom prst="rect">
            <a:avLst/>
          </a:prstGeom>
          <a:noFill/>
        </p:spPr>
        <p:txBody>
          <a:bodyPr wrap="square" rtlCol="0">
            <a:spAutoFit/>
          </a:bodyPr>
          <a:lstStyle/>
          <a:p>
            <a:r>
              <a:rPr lang="en-GB" sz="2800" dirty="0" err="1">
                <a:solidFill>
                  <a:schemeClr val="tx2">
                    <a:lumMod val="75000"/>
                  </a:schemeClr>
                </a:solidFill>
                <a:latin typeface="Times New Roman" pitchFamily="18" charset="0"/>
                <a:cs typeface="Times New Roman" pitchFamily="18" charset="0"/>
              </a:rPr>
              <a:t>Lớp</a:t>
            </a:r>
            <a:r>
              <a:rPr lang="en-GB" sz="2800" dirty="0">
                <a:solidFill>
                  <a:schemeClr val="tx2">
                    <a:lumMod val="75000"/>
                  </a:schemeClr>
                </a:solidFill>
                <a:latin typeface="Times New Roman" pitchFamily="18" charset="0"/>
                <a:cs typeface="Times New Roman" pitchFamily="18" charset="0"/>
              </a:rPr>
              <a:t> </a:t>
            </a:r>
            <a:r>
              <a:rPr lang="en-GB" sz="2800" dirty="0" smtClean="0">
                <a:solidFill>
                  <a:schemeClr val="tx2">
                    <a:lumMod val="75000"/>
                  </a:schemeClr>
                </a:solidFill>
                <a:latin typeface="Times New Roman" pitchFamily="18" charset="0"/>
                <a:cs typeface="Times New Roman" pitchFamily="18" charset="0"/>
              </a:rPr>
              <a:t>3, </a:t>
            </a:r>
            <a:r>
              <a:rPr lang="en-GB" sz="2800" dirty="0" err="1">
                <a:solidFill>
                  <a:schemeClr val="tx2">
                    <a:lumMod val="75000"/>
                  </a:schemeClr>
                </a:solidFill>
                <a:latin typeface="Times New Roman" pitchFamily="18" charset="0"/>
                <a:cs typeface="Times New Roman" pitchFamily="18" charset="0"/>
              </a:rPr>
              <a:t>Trường</a:t>
            </a:r>
            <a:r>
              <a:rPr lang="en-GB" sz="2800" dirty="0">
                <a:solidFill>
                  <a:schemeClr val="tx2">
                    <a:lumMod val="75000"/>
                  </a:schemeClr>
                </a:solidFill>
                <a:latin typeface="Times New Roman" pitchFamily="18" charset="0"/>
                <a:cs typeface="Times New Roman" pitchFamily="18" charset="0"/>
              </a:rPr>
              <a:t> </a:t>
            </a:r>
            <a:r>
              <a:rPr lang="en-GB" sz="2800" dirty="0" err="1">
                <a:solidFill>
                  <a:schemeClr val="tx2">
                    <a:lumMod val="75000"/>
                  </a:schemeClr>
                </a:solidFill>
                <a:latin typeface="Times New Roman" pitchFamily="18" charset="0"/>
                <a:cs typeface="Times New Roman" pitchFamily="18" charset="0"/>
              </a:rPr>
              <a:t>Tiểu</a:t>
            </a:r>
            <a:r>
              <a:rPr lang="en-GB" sz="2800" dirty="0">
                <a:solidFill>
                  <a:schemeClr val="tx2">
                    <a:lumMod val="75000"/>
                  </a:schemeClr>
                </a:solidFill>
                <a:latin typeface="Times New Roman" pitchFamily="18" charset="0"/>
                <a:cs typeface="Times New Roman" pitchFamily="18" charset="0"/>
              </a:rPr>
              <a:t> </a:t>
            </a:r>
            <a:r>
              <a:rPr lang="en-GB" sz="2800" dirty="0" err="1">
                <a:solidFill>
                  <a:schemeClr val="tx2">
                    <a:lumMod val="75000"/>
                  </a:schemeClr>
                </a:solidFill>
                <a:latin typeface="Times New Roman" pitchFamily="18" charset="0"/>
                <a:cs typeface="Times New Roman" pitchFamily="18" charset="0"/>
              </a:rPr>
              <a:t>học</a:t>
            </a:r>
            <a:r>
              <a:rPr lang="en-GB" sz="2800" dirty="0">
                <a:solidFill>
                  <a:schemeClr val="tx2">
                    <a:lumMod val="75000"/>
                  </a:schemeClr>
                </a:solidFill>
                <a:latin typeface="Times New Roman" pitchFamily="18" charset="0"/>
                <a:cs typeface="Times New Roman" pitchFamily="18" charset="0"/>
              </a:rPr>
              <a:t> </a:t>
            </a:r>
            <a:r>
              <a:rPr lang="en-GB" sz="2800" dirty="0" err="1" smtClean="0">
                <a:solidFill>
                  <a:schemeClr val="tx2">
                    <a:lumMod val="75000"/>
                  </a:schemeClr>
                </a:solidFill>
                <a:latin typeface="Times New Roman" pitchFamily="18" charset="0"/>
                <a:cs typeface="Times New Roman" pitchFamily="18" charset="0"/>
              </a:rPr>
              <a:t>Nghĩa</a:t>
            </a:r>
            <a:r>
              <a:rPr lang="en-GB" sz="2800" dirty="0" smtClean="0">
                <a:solidFill>
                  <a:schemeClr val="tx2">
                    <a:lumMod val="75000"/>
                  </a:schemeClr>
                </a:solidFill>
                <a:latin typeface="Times New Roman" pitchFamily="18" charset="0"/>
                <a:cs typeface="Times New Roman" pitchFamily="18" charset="0"/>
              </a:rPr>
              <a:t> </a:t>
            </a:r>
            <a:r>
              <a:rPr lang="en-GB" sz="2800" dirty="0" err="1" smtClean="0">
                <a:solidFill>
                  <a:schemeClr val="tx2">
                    <a:lumMod val="75000"/>
                  </a:schemeClr>
                </a:solidFill>
                <a:latin typeface="Times New Roman" pitchFamily="18" charset="0"/>
                <a:cs typeface="Times New Roman" pitchFamily="18" charset="0"/>
              </a:rPr>
              <a:t>Sơn</a:t>
            </a:r>
            <a:r>
              <a:rPr lang="en-GB" sz="2800" dirty="0" smtClean="0">
                <a:solidFill>
                  <a:schemeClr val="tx2">
                    <a:lumMod val="75000"/>
                  </a:schemeClr>
                </a:solidFill>
                <a:latin typeface="Times New Roman" pitchFamily="18" charset="0"/>
                <a:cs typeface="Times New Roman" pitchFamily="18" charset="0"/>
              </a:rPr>
              <a:t>, </a:t>
            </a:r>
            <a:r>
              <a:rPr lang="en-GB" sz="2800" dirty="0" err="1">
                <a:solidFill>
                  <a:schemeClr val="tx2">
                    <a:lumMod val="75000"/>
                  </a:schemeClr>
                </a:solidFill>
                <a:latin typeface="Times New Roman" pitchFamily="18" charset="0"/>
                <a:cs typeface="Times New Roman" pitchFamily="18" charset="0"/>
              </a:rPr>
              <a:t>năm</a:t>
            </a:r>
            <a:r>
              <a:rPr lang="en-GB" sz="2800" dirty="0">
                <a:solidFill>
                  <a:schemeClr val="tx2">
                    <a:lumMod val="75000"/>
                  </a:schemeClr>
                </a:solidFill>
                <a:latin typeface="Times New Roman" pitchFamily="18" charset="0"/>
                <a:cs typeface="Times New Roman" pitchFamily="18" charset="0"/>
              </a:rPr>
              <a:t> </a:t>
            </a:r>
            <a:r>
              <a:rPr lang="en-GB" sz="2800" dirty="0" err="1">
                <a:solidFill>
                  <a:schemeClr val="tx2">
                    <a:lumMod val="75000"/>
                  </a:schemeClr>
                </a:solidFill>
                <a:latin typeface="Times New Roman" pitchFamily="18" charset="0"/>
                <a:cs typeface="Times New Roman" pitchFamily="18" charset="0"/>
              </a:rPr>
              <a:t>học</a:t>
            </a:r>
            <a:r>
              <a:rPr lang="en-GB" sz="2800" dirty="0">
                <a:solidFill>
                  <a:schemeClr val="tx2">
                    <a:lumMod val="75000"/>
                  </a:schemeClr>
                </a:solidFill>
                <a:latin typeface="Times New Roman" pitchFamily="18" charset="0"/>
                <a:cs typeface="Times New Roman" pitchFamily="18" charset="0"/>
              </a:rPr>
              <a:t> </a:t>
            </a:r>
            <a:r>
              <a:rPr lang="en-GB" sz="2800" dirty="0" smtClean="0">
                <a:solidFill>
                  <a:schemeClr val="tx2">
                    <a:lumMod val="75000"/>
                  </a:schemeClr>
                </a:solidFill>
                <a:latin typeface="Times New Roman" pitchFamily="18" charset="0"/>
                <a:cs typeface="Times New Roman" pitchFamily="18" charset="0"/>
              </a:rPr>
              <a:t>2023-2024</a:t>
            </a:r>
            <a:endParaRPr lang="en-US" sz="2800" dirty="0">
              <a:latin typeface="Times New Roman" pitchFamily="18" charset="0"/>
              <a:cs typeface="Times New Roman" pitchFamily="18" charset="0"/>
            </a:endParaRPr>
          </a:p>
        </p:txBody>
      </p:sp>
      <p:pic>
        <p:nvPicPr>
          <p:cNvPr id="13" name="Graphic 4">
            <a:extLst>
              <a:ext uri="{FF2B5EF4-FFF2-40B4-BE49-F238E27FC236}">
                <a16:creationId xmlns="" xmlns:a16="http://schemas.microsoft.com/office/drawing/2014/main" id="{72FAB8AE-86C1-4761-AA56-506FACFFD42A}"/>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2754895" y="6159901"/>
            <a:ext cx="1707320" cy="2732191"/>
          </a:xfrm>
          <a:prstGeom prst="rect">
            <a:avLst/>
          </a:prstGeom>
        </p:spPr>
      </p:pic>
      <p:pic>
        <p:nvPicPr>
          <p:cNvPr id="14" name="Graphic 6">
            <a:extLst>
              <a:ext uri="{FF2B5EF4-FFF2-40B4-BE49-F238E27FC236}">
                <a16:creationId xmlns="" xmlns:a16="http://schemas.microsoft.com/office/drawing/2014/main" id="{3E92B2F8-6F70-4860-922C-6D3B535E9122}"/>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11910219" y="6159901"/>
            <a:ext cx="1850397" cy="2675477"/>
          </a:xfrm>
          <a:prstGeom prst="rect">
            <a:avLst/>
          </a:prstGeom>
        </p:spPr>
      </p:pic>
    </p:spTree>
    <p:extLst>
      <p:ext uri="{BB962C8B-B14F-4D97-AF65-F5344CB8AC3E}">
        <p14:creationId xmlns:p14="http://schemas.microsoft.com/office/powerpoint/2010/main" val="71791176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6667">
                                      <p:stCondLst>
                                        <p:cond delay="300"/>
                                      </p:stCondLst>
                                      <p:childTnLst>
                                        <p:set>
                                          <p:cBhvr>
                                            <p:cTn id="6" dur="1" fill="hold">
                                              <p:stCondLst>
                                                <p:cond delay="0"/>
                                              </p:stCondLst>
                                            </p:cTn>
                                            <p:tgtEl>
                                              <p:spTgt spid="8"/>
                                            </p:tgtEl>
                                            <p:attrNameLst>
                                              <p:attrName>style.visibility</p:attrName>
                                            </p:attrNameLst>
                                          </p:cBhvr>
                                          <p:to>
                                            <p:strVal val="visible"/>
                                          </p:to>
                                        </p:set>
                                        <p:anim calcmode="lin" valueType="num" p14:bounceEnd="66667">
                                          <p:cBhvr additive="base">
                                            <p:cTn id="7" dur="3000" fill="hold"/>
                                            <p:tgtEl>
                                              <p:spTgt spid="8"/>
                                            </p:tgtEl>
                                            <p:attrNameLst>
                                              <p:attrName>ppt_x</p:attrName>
                                            </p:attrNameLst>
                                          </p:cBhvr>
                                          <p:tavLst>
                                            <p:tav tm="0">
                                              <p:val>
                                                <p:strVal val="#ppt_x"/>
                                              </p:val>
                                            </p:tav>
                                            <p:tav tm="100000">
                                              <p:val>
                                                <p:strVal val="#ppt_x"/>
                                              </p:val>
                                            </p:tav>
                                          </p:tavLst>
                                        </p:anim>
                                        <p:anim calcmode="lin" valueType="num" p14:bounceEnd="66667">
                                          <p:cBhvr additive="base">
                                            <p:cTn id="8" dur="30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250" fill="hold"/>
                                            <p:tgtEl>
                                              <p:spTgt spid="6"/>
                                            </p:tgtEl>
                                            <p:attrNameLst>
                                              <p:attrName>ppt_x</p:attrName>
                                            </p:attrNameLst>
                                          </p:cBhvr>
                                          <p:tavLst>
                                            <p:tav tm="0">
                                              <p:val>
                                                <p:strVal val="#ppt_x"/>
                                              </p:val>
                                            </p:tav>
                                            <p:tav tm="100000">
                                              <p:val>
                                                <p:strVal val="#ppt_x"/>
                                              </p:val>
                                            </p:tav>
                                          </p:tavLst>
                                        </p:anim>
                                        <p:anim calcmode="lin" valueType="num">
                                          <p:cBhvr additive="base">
                                            <p:cTn id="28" dur="1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2000" fill="hold"/>
                                            <p:tgtEl>
                                              <p:spTgt spid="13"/>
                                            </p:tgtEl>
                                            <p:attrNameLst>
                                              <p:attrName>ppt_x</p:attrName>
                                            </p:attrNameLst>
                                          </p:cBhvr>
                                          <p:tavLst>
                                            <p:tav tm="0">
                                              <p:val>
                                                <p:strVal val="0-#ppt_w/2"/>
                                              </p:val>
                                            </p:tav>
                                            <p:tav tm="100000">
                                              <p:val>
                                                <p:strVal val="#ppt_x"/>
                                              </p:val>
                                            </p:tav>
                                          </p:tavLst>
                                        </p:anim>
                                        <p:anim calcmode="lin" valueType="num">
                                          <p:cBhvr additive="base">
                                            <p:cTn id="34" dur="2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2000" fill="hold"/>
                                            <p:tgtEl>
                                              <p:spTgt spid="14"/>
                                            </p:tgtEl>
                                            <p:attrNameLst>
                                              <p:attrName>ppt_x</p:attrName>
                                            </p:attrNameLst>
                                          </p:cBhvr>
                                          <p:tavLst>
                                            <p:tav tm="0">
                                              <p:val>
                                                <p:strVal val="1+#ppt_w/2"/>
                                              </p:val>
                                            </p:tav>
                                            <p:tav tm="100000">
                                              <p:val>
                                                <p:strVal val="#ppt_x"/>
                                              </p:val>
                                            </p:tav>
                                          </p:tavLst>
                                        </p:anim>
                                        <p:anim calcmode="lin" valueType="num">
                                          <p:cBhvr additive="base">
                                            <p:cTn id="40"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3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0" fill="hold"/>
                                            <p:tgtEl>
                                              <p:spTgt spid="8"/>
                                            </p:tgtEl>
                                            <p:attrNameLst>
                                              <p:attrName>ppt_x</p:attrName>
                                            </p:attrNameLst>
                                          </p:cBhvr>
                                          <p:tavLst>
                                            <p:tav tm="0">
                                              <p:val>
                                                <p:strVal val="#ppt_x"/>
                                              </p:val>
                                            </p:tav>
                                            <p:tav tm="100000">
                                              <p:val>
                                                <p:strVal val="#ppt_x"/>
                                              </p:val>
                                            </p:tav>
                                          </p:tavLst>
                                        </p:anim>
                                        <p:anim calcmode="lin" valueType="num">
                                          <p:cBhvr additive="base">
                                            <p:cTn id="8" dur="30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250" fill="hold"/>
                                            <p:tgtEl>
                                              <p:spTgt spid="6"/>
                                            </p:tgtEl>
                                            <p:attrNameLst>
                                              <p:attrName>ppt_x</p:attrName>
                                            </p:attrNameLst>
                                          </p:cBhvr>
                                          <p:tavLst>
                                            <p:tav tm="0">
                                              <p:val>
                                                <p:strVal val="#ppt_x"/>
                                              </p:val>
                                            </p:tav>
                                            <p:tav tm="100000">
                                              <p:val>
                                                <p:strVal val="#ppt_x"/>
                                              </p:val>
                                            </p:tav>
                                          </p:tavLst>
                                        </p:anim>
                                        <p:anim calcmode="lin" valueType="num">
                                          <p:cBhvr additive="base">
                                            <p:cTn id="28" dur="1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2000" fill="hold"/>
                                            <p:tgtEl>
                                              <p:spTgt spid="13"/>
                                            </p:tgtEl>
                                            <p:attrNameLst>
                                              <p:attrName>ppt_x</p:attrName>
                                            </p:attrNameLst>
                                          </p:cBhvr>
                                          <p:tavLst>
                                            <p:tav tm="0">
                                              <p:val>
                                                <p:strVal val="0-#ppt_w/2"/>
                                              </p:val>
                                            </p:tav>
                                            <p:tav tm="100000">
                                              <p:val>
                                                <p:strVal val="#ppt_x"/>
                                              </p:val>
                                            </p:tav>
                                          </p:tavLst>
                                        </p:anim>
                                        <p:anim calcmode="lin" valueType="num">
                                          <p:cBhvr additive="base">
                                            <p:cTn id="34" dur="2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2000" fill="hold"/>
                                            <p:tgtEl>
                                              <p:spTgt spid="14"/>
                                            </p:tgtEl>
                                            <p:attrNameLst>
                                              <p:attrName>ppt_x</p:attrName>
                                            </p:attrNameLst>
                                          </p:cBhvr>
                                          <p:tavLst>
                                            <p:tav tm="0">
                                              <p:val>
                                                <p:strVal val="1+#ppt_w/2"/>
                                              </p:val>
                                            </p:tav>
                                            <p:tav tm="100000">
                                              <p:val>
                                                <p:strVal val="#ppt_x"/>
                                              </p:val>
                                            </p:tav>
                                          </p:tavLst>
                                        </p:anim>
                                        <p:anim calcmode="lin" valueType="num">
                                          <p:cBhvr additive="base">
                                            <p:cTn id="40"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60438" y="609600"/>
            <a:ext cx="11230769" cy="1200329"/>
          </a:xfrm>
          <a:prstGeom prst="rect">
            <a:avLst/>
          </a:prstGeom>
        </p:spPr>
        <p:txBody>
          <a:bodyPr wrap="square">
            <a:spAutoFit/>
          </a:bodyPr>
          <a:lstStyle/>
          <a:p>
            <a:pPr algn="just"/>
            <a:r>
              <a:rPr lang="en-US" sz="3600" b="1" dirty="0" smtClean="0">
                <a:solidFill>
                  <a:srgbClr val="FF0000"/>
                </a:solidFill>
                <a:latin typeface="Times New Roman" panose="02020603050405020304" pitchFamily="18" charset="0"/>
                <a:cs typeface="Times New Roman" panose="02020603050405020304" pitchFamily="18" charset="0"/>
              </a:rPr>
              <a:t>II</a:t>
            </a:r>
            <a:r>
              <a:rPr lang="x-none" sz="3600" b="1" smtClean="0">
                <a:solidFill>
                  <a:srgbClr val="FF0000"/>
                </a:solidFill>
                <a:latin typeface="Times New Roman" panose="02020603050405020304" pitchFamily="18" charset="0"/>
                <a:cs typeface="Times New Roman" panose="02020603050405020304" pitchFamily="18" charset="0"/>
              </a:rPr>
              <a:t>. </a:t>
            </a:r>
            <a:r>
              <a:rPr lang="vi-VN" sz="3600" b="1" dirty="0" smtClean="0">
                <a:solidFill>
                  <a:srgbClr val="FF0000"/>
                </a:solidFill>
                <a:latin typeface="Times New Roman" panose="02020603050405020304" pitchFamily="18" charset="0"/>
                <a:cs typeface="Times New Roman" panose="02020603050405020304" pitchFamily="18" charset="0"/>
              </a:rPr>
              <a:t>Thuận lợi </a:t>
            </a:r>
            <a:r>
              <a:rPr lang="x-none" sz="3600" b="1" smtClean="0">
                <a:solidFill>
                  <a:srgbClr val="FF0000"/>
                </a:solidFill>
                <a:latin typeface="Times New Roman" panose="02020603050405020304" pitchFamily="18" charset="0"/>
                <a:cs typeface="Times New Roman" panose="02020603050405020304" pitchFamily="18" charset="0"/>
              </a:rPr>
              <a:t>và khó khăn</a:t>
            </a:r>
            <a:r>
              <a:rPr lang="vi-VN" sz="3600" b="1" dirty="0" smtClean="0">
                <a:solidFill>
                  <a:srgbClr val="FF0000"/>
                </a:solidFill>
                <a:latin typeface="Times New Roman" panose="02020603050405020304" pitchFamily="18" charset="0"/>
                <a:cs typeface="Times New Roman" panose="02020603050405020304" pitchFamily="18" charset="0"/>
              </a:rPr>
              <a:t>:</a:t>
            </a:r>
            <a:endParaRPr lang="en-US" sz="3600" b="1" dirty="0" smtClean="0">
              <a:solidFill>
                <a:srgbClr val="FF0000"/>
              </a:solidFill>
              <a:latin typeface="Times New Roman" panose="02020603050405020304" pitchFamily="18" charset="0"/>
              <a:cs typeface="Times New Roman" panose="02020603050405020304" pitchFamily="18" charset="0"/>
            </a:endParaRPr>
          </a:p>
          <a:p>
            <a:pPr algn="just"/>
            <a:r>
              <a:rPr lang="nb-NO" sz="3600" b="1" i="1" dirty="0" smtClean="0">
                <a:solidFill>
                  <a:srgbClr val="002060"/>
                </a:solidFill>
                <a:latin typeface="Times New Roman" panose="02020603050405020304" pitchFamily="18" charset="0"/>
                <a:cs typeface="Times New Roman" panose="02020603050405020304" pitchFamily="18" charset="0"/>
              </a:rPr>
              <a:t>             1. Thuận lợi:</a:t>
            </a:r>
            <a:endParaRPr lang="en-US" sz="3600" dirty="0">
              <a:solidFill>
                <a:srgbClr val="002060"/>
              </a:solidFill>
              <a:latin typeface="Times New Roman" panose="02020603050405020304" pitchFamily="18" charset="0"/>
              <a:cs typeface="Times New Roman" panose="02020603050405020304" pitchFamily="18" charset="0"/>
            </a:endParaRPr>
          </a:p>
        </p:txBody>
      </p:sp>
      <p:graphicFrame>
        <p:nvGraphicFramePr>
          <p:cNvPr id="6" name="Diagram 5"/>
          <p:cNvGraphicFramePr/>
          <p:nvPr>
            <p:extLst>
              <p:ext uri="{D42A27DB-BD31-4B8C-83A1-F6EECF244321}">
                <p14:modId xmlns:p14="http://schemas.microsoft.com/office/powerpoint/2010/main" val="2842960504"/>
              </p:ext>
            </p:extLst>
          </p:nvPr>
        </p:nvGraphicFramePr>
        <p:xfrm>
          <a:off x="2956719" y="1757539"/>
          <a:ext cx="10851092" cy="72340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600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832" y="-152400"/>
            <a:ext cx="14648974" cy="1524000"/>
          </a:xfrm>
        </p:spPr>
        <p:txBody>
          <a:bodyPr>
            <a:normAutofit fontScale="90000"/>
          </a:bodyPr>
          <a:lstStyle/>
          <a:p>
            <a:pPr algn="l"/>
            <a:r>
              <a:rPr lang="en-US" sz="7200" b="1" dirty="0">
                <a:solidFill>
                  <a:srgbClr val="FF0000"/>
                </a:solidFill>
                <a:latin typeface="Times New Roman" panose="02020603050405020304" pitchFamily="18" charset="0"/>
                <a:cs typeface="Times New Roman" panose="02020603050405020304" pitchFamily="18" charset="0"/>
              </a:rPr>
              <a:t/>
            </a:r>
            <a:br>
              <a:rPr lang="en-US" sz="7200" b="1" dirty="0">
                <a:solidFill>
                  <a:srgbClr val="FF0000"/>
                </a:solidFill>
                <a:latin typeface="Times New Roman" panose="02020603050405020304" pitchFamily="18" charset="0"/>
                <a:cs typeface="Times New Roman" panose="02020603050405020304" pitchFamily="18" charset="0"/>
              </a:rPr>
            </a:br>
            <a:r>
              <a:rPr lang="en-US" sz="4000" b="1" dirty="0">
                <a:solidFill>
                  <a:srgbClr val="FF0000"/>
                </a:solidFill>
                <a:latin typeface="Times New Roman" panose="02020603050405020304" pitchFamily="18" charset="0"/>
                <a:cs typeface="Times New Roman" panose="02020603050405020304" pitchFamily="18" charset="0"/>
              </a:rPr>
              <a:t>II</a:t>
            </a:r>
            <a:r>
              <a:rPr lang="x-none" sz="4000" b="1">
                <a:solidFill>
                  <a:srgbClr val="FF0000"/>
                </a:solidFill>
                <a:latin typeface="Times New Roman" panose="02020603050405020304" pitchFamily="18" charset="0"/>
                <a:cs typeface="Times New Roman" panose="02020603050405020304" pitchFamily="18" charset="0"/>
              </a:rPr>
              <a:t>. </a:t>
            </a:r>
            <a:r>
              <a:rPr lang="vi-VN" sz="4000" b="1" dirty="0">
                <a:solidFill>
                  <a:srgbClr val="FF0000"/>
                </a:solidFill>
                <a:latin typeface="Times New Roman" panose="02020603050405020304" pitchFamily="18" charset="0"/>
                <a:cs typeface="Times New Roman" panose="02020603050405020304" pitchFamily="18" charset="0"/>
              </a:rPr>
              <a:t>Thuận lợi </a:t>
            </a:r>
            <a:r>
              <a:rPr lang="x-none" sz="4000" b="1">
                <a:solidFill>
                  <a:srgbClr val="FF0000"/>
                </a:solidFill>
                <a:latin typeface="Times New Roman" panose="02020603050405020304" pitchFamily="18" charset="0"/>
                <a:cs typeface="Times New Roman" panose="02020603050405020304" pitchFamily="18" charset="0"/>
              </a:rPr>
              <a:t>và khó khăn</a:t>
            </a:r>
            <a:r>
              <a:rPr lang="vi-VN" sz="4000" b="1" dirty="0">
                <a:solidFill>
                  <a:srgbClr val="FF0000"/>
                </a:solidFill>
                <a:latin typeface="Times New Roman" panose="02020603050405020304" pitchFamily="18" charset="0"/>
                <a:cs typeface="Times New Roman" panose="02020603050405020304" pitchFamily="18" charset="0"/>
              </a:rPr>
              <a:t>:</a:t>
            </a:r>
            <a:r>
              <a:rPr lang="en-US" sz="4000" b="1" dirty="0" smtClean="0">
                <a:solidFill>
                  <a:srgbClr val="FF0000"/>
                </a:solidFill>
                <a:latin typeface="Times New Roman" panose="02020603050405020304" pitchFamily="18" charset="0"/>
                <a:cs typeface="Times New Roman" panose="02020603050405020304" pitchFamily="18" charset="0"/>
              </a:rPr>
              <a:t>    </a:t>
            </a:r>
            <a:br>
              <a:rPr lang="en-US" sz="4000" b="1" dirty="0" smtClean="0">
                <a:solidFill>
                  <a:srgbClr val="FF0000"/>
                </a:solidFill>
                <a:latin typeface="Times New Roman" panose="02020603050405020304" pitchFamily="18" charset="0"/>
                <a:cs typeface="Times New Roman" panose="02020603050405020304" pitchFamily="18" charset="0"/>
              </a:rPr>
            </a:br>
            <a:r>
              <a:rPr lang="en-US" sz="4000" b="1" dirty="0" smtClean="0">
                <a:solidFill>
                  <a:srgbClr val="FF0000"/>
                </a:solidFill>
                <a:latin typeface="Times New Roman" panose="02020603050405020304" pitchFamily="18" charset="0"/>
                <a:cs typeface="Times New Roman" panose="02020603050405020304" pitchFamily="18" charset="0"/>
              </a:rPr>
              <a:t>       </a:t>
            </a:r>
            <a:r>
              <a:rPr lang="pt-BR" sz="4000" b="1" i="1" dirty="0" smtClean="0">
                <a:solidFill>
                  <a:srgbClr val="002060"/>
                </a:solidFill>
                <a:latin typeface="Times New Roman" panose="02020603050405020304" pitchFamily="18" charset="0"/>
                <a:cs typeface="Times New Roman" panose="02020603050405020304" pitchFamily="18" charset="0"/>
              </a:rPr>
              <a:t>2</a:t>
            </a:r>
            <a:r>
              <a:rPr lang="pt-BR" sz="4000" b="1" i="1" dirty="0">
                <a:solidFill>
                  <a:srgbClr val="002060"/>
                </a:solidFill>
                <a:latin typeface="Times New Roman" panose="02020603050405020304" pitchFamily="18" charset="0"/>
                <a:cs typeface="Times New Roman" panose="02020603050405020304" pitchFamily="18" charset="0"/>
              </a:rPr>
              <a:t>. Khó khăn</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10555758"/>
              </p:ext>
            </p:extLst>
          </p:nvPr>
        </p:nvGraphicFramePr>
        <p:xfrm>
          <a:off x="1567657" y="1447800"/>
          <a:ext cx="14647862" cy="716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224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Box 14"/>
          <p:cNvSpPr txBox="1">
            <a:spLocks noChangeArrowheads="1"/>
          </p:cNvSpPr>
          <p:nvPr/>
        </p:nvSpPr>
        <p:spPr bwMode="auto">
          <a:xfrm>
            <a:off x="823119" y="381000"/>
            <a:ext cx="14935200" cy="8455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sz="3600" b="1" dirty="0" smtClean="0">
              <a:solidFill>
                <a:srgbClr val="FF0000"/>
              </a:solidFill>
              <a:latin typeface="+mj-lt"/>
            </a:endParaRPr>
          </a:p>
          <a:p>
            <a:r>
              <a:rPr lang="en-US" sz="3600" b="1" dirty="0" smtClean="0">
                <a:solidFill>
                  <a:srgbClr val="FF0000"/>
                </a:solidFill>
                <a:latin typeface="Times New Roman" pitchFamily="18" charset="0"/>
                <a:cs typeface="Times New Roman" pitchFamily="18" charset="0"/>
              </a:rPr>
              <a:t>III</a:t>
            </a:r>
            <a:r>
              <a:rPr lang="vi-VN" sz="3600" b="1" dirty="0" smtClean="0">
                <a:solidFill>
                  <a:srgbClr val="FF0000"/>
                </a:solidFill>
                <a:latin typeface="Times New Roman" pitchFamily="18" charset="0"/>
                <a:cs typeface="Times New Roman" pitchFamily="18" charset="0"/>
              </a:rPr>
              <a:t>.</a:t>
            </a:r>
            <a:r>
              <a:rPr lang="vi-VN" sz="3600" b="1" dirty="0" smtClean="0">
                <a:solidFill>
                  <a:srgbClr val="FF0000"/>
                </a:solidFill>
                <a:latin typeface="+mj-lt"/>
              </a:rPr>
              <a:t> </a:t>
            </a:r>
            <a:r>
              <a:rPr lang="vi-VN" sz="3600" b="1" dirty="0">
                <a:solidFill>
                  <a:srgbClr val="FF0000"/>
                </a:solidFill>
                <a:latin typeface="+mj-lt"/>
              </a:rPr>
              <a:t>NỘI DUNG CỦA CÁC BIỆN PHÁP.</a:t>
            </a:r>
            <a:endParaRPr lang="en-US" sz="3600" b="1" dirty="0">
              <a:solidFill>
                <a:srgbClr val="FF0000"/>
              </a:solidFill>
              <a:latin typeface="+mj-lt"/>
            </a:endParaRPr>
          </a:p>
          <a:p>
            <a:pPr algn="just"/>
            <a:r>
              <a:rPr lang="en-US" sz="3600" b="1" dirty="0">
                <a:latin typeface="+mj-lt"/>
              </a:rPr>
              <a:t> </a:t>
            </a:r>
            <a:r>
              <a:rPr lang="vi-VN" sz="3600" b="1" dirty="0" smtClean="0">
                <a:solidFill>
                  <a:srgbClr val="002060"/>
                </a:solidFill>
                <a:latin typeface="+mj-lt"/>
              </a:rPr>
              <a:t>1</a:t>
            </a:r>
            <a:r>
              <a:rPr lang="vi-VN" sz="3600" b="1" dirty="0">
                <a:solidFill>
                  <a:srgbClr val="002060"/>
                </a:solidFill>
                <a:latin typeface="+mj-lt"/>
              </a:rPr>
              <a:t>. Truyền cảm hứng, khơi gợi sự tìm tòi của học sinh về học thông qua </a:t>
            </a:r>
            <a:r>
              <a:rPr lang="vi-VN" sz="3600" b="1" dirty="0" smtClean="0">
                <a:solidFill>
                  <a:srgbClr val="002060"/>
                </a:solidFill>
                <a:latin typeface="+mj-lt"/>
              </a:rPr>
              <a:t>chơi</a:t>
            </a:r>
            <a:endParaRPr lang="en-US" sz="3600" dirty="0">
              <a:solidFill>
                <a:srgbClr val="002060"/>
              </a:solidFill>
              <a:latin typeface="+mj-lt"/>
            </a:endParaRPr>
          </a:p>
          <a:p>
            <a:pPr algn="just"/>
            <a:r>
              <a:rPr lang="vi-VN" sz="3600" dirty="0">
                <a:latin typeface="+mj-lt"/>
              </a:rPr>
              <a:t>    </a:t>
            </a:r>
            <a:r>
              <a:rPr lang="vi-VN" sz="3600" dirty="0" smtClean="0">
                <a:latin typeface="+mj-lt"/>
              </a:rPr>
              <a:t> </a:t>
            </a:r>
            <a:r>
              <a:rPr lang="vi-VN" sz="3600" dirty="0">
                <a:latin typeface="+mj-lt"/>
              </a:rPr>
              <a:t>Giáo viên phải gây hứng thú cho học sinh ngay từ phần khởi động bài học mới: Giáo viên vào lớp với tác phong chuẩn mực, thái độ vui vẻ thân thiện đối với học </a:t>
            </a:r>
            <a:r>
              <a:rPr lang="vi-VN" sz="3600" dirty="0" smtClean="0">
                <a:latin typeface="+mj-lt"/>
              </a:rPr>
              <a:t>sinh đã tạo nên không khí hào hứng chung của cả lớp để chuẩn bị bước vào bài học mới. </a:t>
            </a:r>
            <a:endParaRPr lang="en-US" sz="3600" dirty="0" smtClean="0">
              <a:latin typeface="+mj-lt"/>
            </a:endParaRPr>
          </a:p>
          <a:p>
            <a:pPr algn="just"/>
            <a:r>
              <a:rPr lang="en-US" sz="3600" dirty="0">
                <a:latin typeface="+mj-lt"/>
              </a:rPr>
              <a:t> </a:t>
            </a:r>
            <a:r>
              <a:rPr lang="en-US" sz="3600" dirty="0" smtClean="0">
                <a:latin typeface="+mj-lt"/>
              </a:rPr>
              <a:t>      </a:t>
            </a:r>
            <a:r>
              <a:rPr lang="vi-VN" sz="3600" dirty="0" smtClean="0">
                <a:latin typeface="+mj-lt"/>
              </a:rPr>
              <a:t>Giáo viên thường tạo tình huống để thu hút học sinh khi bước vào tiết học bằng một nụ cười, một câu nói nhẹ nhàng hay một lời khen (ví dụ: Hôm nay trông các em thật vui, hoặc hôm nay lớp mình trực lớp sạch sẽ đấy…). </a:t>
            </a:r>
            <a:r>
              <a:rPr lang="vi-VN" sz="3600" dirty="0">
                <a:latin typeface="+mj-lt"/>
              </a:rPr>
              <a:t>Nhưng sự hứng thú học tập chỉ thực sự bắt đầu ở phần khởi động gây hấp dẫn học sinh. Vì thế, người giáo viên có thể tổ chức cho lớp hát, nhảy những bài hát hoặc chơi một trò chơi nhỏ để kết nối chủ đề bài học.</a:t>
            </a:r>
            <a:endParaRPr lang="en-US" sz="3600" dirty="0">
              <a:latin typeface="+mj-lt"/>
            </a:endParaRPr>
          </a:p>
          <a:p>
            <a:pPr algn="just"/>
            <a:r>
              <a:rPr lang="vi-VN" sz="3600" dirty="0">
                <a:latin typeface="+mj-lt"/>
              </a:rPr>
              <a:t>  </a:t>
            </a:r>
            <a:endParaRPr lang="en-US" sz="3600" dirty="0">
              <a:latin typeface="+mj-lt"/>
            </a:endParaRPr>
          </a:p>
        </p:txBody>
      </p:sp>
    </p:spTree>
    <p:extLst>
      <p:ext uri="{BB962C8B-B14F-4D97-AF65-F5344CB8AC3E}">
        <p14:creationId xmlns:p14="http://schemas.microsoft.com/office/powerpoint/2010/main" val="638112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Box 14"/>
          <p:cNvSpPr txBox="1">
            <a:spLocks noChangeArrowheads="1"/>
          </p:cNvSpPr>
          <p:nvPr/>
        </p:nvSpPr>
        <p:spPr bwMode="auto">
          <a:xfrm>
            <a:off x="899319" y="533400"/>
            <a:ext cx="14325600" cy="7716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r>
              <a:rPr lang="vi-VN" sz="3600" b="1" dirty="0" smtClean="0">
                <a:solidFill>
                  <a:srgbClr val="FF0000"/>
                </a:solidFill>
                <a:latin typeface="+mj-lt"/>
              </a:rPr>
              <a:t>II</a:t>
            </a:r>
            <a:r>
              <a:rPr lang="en-US" sz="3600" b="1" dirty="0">
                <a:solidFill>
                  <a:srgbClr val="FF0000"/>
                </a:solidFill>
                <a:latin typeface="Times New Roman" pitchFamily="18" charset="0"/>
                <a:cs typeface="Times New Roman" pitchFamily="18" charset="0"/>
              </a:rPr>
              <a:t>I</a:t>
            </a:r>
            <a:r>
              <a:rPr lang="vi-VN" sz="3600" b="1" dirty="0" smtClean="0">
                <a:solidFill>
                  <a:srgbClr val="FF0000"/>
                </a:solidFill>
                <a:latin typeface="+mj-lt"/>
              </a:rPr>
              <a:t>. </a:t>
            </a:r>
            <a:r>
              <a:rPr lang="vi-VN" sz="3600" b="1" dirty="0">
                <a:solidFill>
                  <a:srgbClr val="FF0000"/>
                </a:solidFill>
                <a:latin typeface="+mj-lt"/>
              </a:rPr>
              <a:t>NỘI DUNG CỦA CÁC BIỆN PHÁP</a:t>
            </a:r>
            <a:r>
              <a:rPr lang="vi-VN" sz="3600" b="1" dirty="0" smtClean="0">
                <a:solidFill>
                  <a:srgbClr val="FF0000"/>
                </a:solidFill>
                <a:latin typeface="+mj-lt"/>
              </a:rPr>
              <a:t>.</a:t>
            </a:r>
            <a:endParaRPr lang="en-US" sz="3600" b="1" dirty="0" smtClean="0">
              <a:latin typeface="+mj-lt"/>
            </a:endParaRPr>
          </a:p>
          <a:p>
            <a:pPr algn="just"/>
            <a:r>
              <a:rPr lang="vi-VN" sz="3600" b="1" dirty="0" smtClean="0">
                <a:solidFill>
                  <a:srgbClr val="002060"/>
                </a:solidFill>
                <a:latin typeface="+mj-lt"/>
              </a:rPr>
              <a:t>2</a:t>
            </a:r>
            <a:r>
              <a:rPr lang="vi-VN" sz="3600" b="1" dirty="0">
                <a:solidFill>
                  <a:srgbClr val="002060"/>
                </a:solidFill>
                <a:latin typeface="+mj-lt"/>
              </a:rPr>
              <a:t>. Sử dụng linh hoạt các phương pháp, kĩ thuật dạy học thông qua chơi</a:t>
            </a:r>
            <a:endParaRPr lang="en-US" sz="3600" dirty="0">
              <a:solidFill>
                <a:srgbClr val="002060"/>
              </a:solidFill>
              <a:latin typeface="+mj-lt"/>
            </a:endParaRPr>
          </a:p>
          <a:p>
            <a:pPr algn="just"/>
            <a:endParaRPr lang="en-US" sz="3600" dirty="0" smtClean="0">
              <a:latin typeface="+mj-lt"/>
            </a:endParaRPr>
          </a:p>
          <a:p>
            <a:pPr algn="just"/>
            <a:r>
              <a:rPr lang="en-US" sz="3600" dirty="0" smtClean="0">
                <a:latin typeface="+mj-lt"/>
              </a:rPr>
              <a:t>      </a:t>
            </a:r>
            <a:r>
              <a:rPr lang="vi-VN" sz="3600" dirty="0" smtClean="0">
                <a:latin typeface="+mj-lt"/>
              </a:rPr>
              <a:t>PPDH </a:t>
            </a:r>
            <a:r>
              <a:rPr lang="vi-VN" sz="3600" dirty="0">
                <a:latin typeface="+mj-lt"/>
              </a:rPr>
              <a:t>là những cách thức, con đường dẫn đến mục tiêu của bài học; KTDH là những biện pháp, hành động của GV và HS trong các tình huống hoạt động nhằm thực hiện giải quyết một nhiệm vụ, nội dung học tập cụ thể. </a:t>
            </a:r>
            <a:r>
              <a:rPr lang="en-US" sz="3600" dirty="0" smtClean="0">
                <a:latin typeface="+mj-lt"/>
              </a:rPr>
              <a:t>                                </a:t>
            </a:r>
          </a:p>
          <a:p>
            <a:pPr algn="just"/>
            <a:endParaRPr lang="en-US" sz="3600" dirty="0">
              <a:latin typeface="+mj-lt"/>
            </a:endParaRPr>
          </a:p>
          <a:p>
            <a:pPr algn="just"/>
            <a:r>
              <a:rPr lang="en-US" sz="3600" dirty="0" smtClean="0">
                <a:latin typeface="+mj-lt"/>
              </a:rPr>
              <a:t>       </a:t>
            </a:r>
            <a:r>
              <a:rPr lang="vi-VN" sz="3600" dirty="0" smtClean="0">
                <a:latin typeface="+mj-lt"/>
              </a:rPr>
              <a:t>Môn </a:t>
            </a:r>
            <a:r>
              <a:rPr lang="vi-VN" sz="3600" dirty="0">
                <a:latin typeface="+mj-lt"/>
              </a:rPr>
              <a:t>Đạo đức gắn liền kiến thức với thực tiễn cuộc sống. </a:t>
            </a:r>
            <a:r>
              <a:rPr lang="vi-VN" sz="3600" dirty="0" smtClean="0">
                <a:latin typeface="+mj-lt"/>
              </a:rPr>
              <a:t>Vì </a:t>
            </a:r>
            <a:r>
              <a:rPr lang="vi-VN" sz="3600" dirty="0">
                <a:latin typeface="+mj-lt"/>
              </a:rPr>
              <a:t>thế, việc đổi mới PPDH và áp dụng linh hoạt các kĩ thuật dạy học thông qua chơi trong quá trình giảng dạy là điều hết sức cần thiết. Bởi có như vậy mới giúp HS học tập chủ động, tích cực, sáng tạo và khơi dậy được trí tưởng tượng cho HS, giúp cho các em dễ dàng nắm bắt được nhiều tri thức mới để vận dụng vào cuộc </a:t>
            </a:r>
            <a:r>
              <a:rPr lang="vi-VN" sz="3600" dirty="0" smtClean="0">
                <a:latin typeface="+mj-lt"/>
              </a:rPr>
              <a:t>sống</a:t>
            </a:r>
            <a:r>
              <a:rPr lang="en-US" sz="3600" dirty="0" smtClean="0">
                <a:latin typeface="+mj-lt"/>
              </a:rPr>
              <a:t>.</a:t>
            </a:r>
          </a:p>
          <a:p>
            <a:pPr algn="just"/>
            <a:r>
              <a:rPr lang="vi-VN" sz="2400" dirty="0" smtClean="0">
                <a:latin typeface="+mj-lt"/>
              </a:rPr>
              <a:t> </a:t>
            </a:r>
            <a:endParaRPr lang="en-US" sz="3600" b="1" u="sng" dirty="0" smtClean="0">
              <a:solidFill>
                <a:srgbClr val="FF0000"/>
              </a:solidFill>
              <a:latin typeface="Times New Roman" pitchFamily="18" charset="0"/>
            </a:endParaRPr>
          </a:p>
        </p:txBody>
      </p:sp>
    </p:spTree>
    <p:extLst>
      <p:ext uri="{BB962C8B-B14F-4D97-AF65-F5344CB8AC3E}">
        <p14:creationId xmlns:p14="http://schemas.microsoft.com/office/powerpoint/2010/main" val="994646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823119" y="762000"/>
            <a:ext cx="14249400" cy="8540800"/>
          </a:xfrm>
          <a:prstGeom prst="rect">
            <a:avLst/>
          </a:prstGeom>
          <a:noFill/>
        </p:spPr>
        <p:txBody>
          <a:bodyPr wrap="square" rtlCol="0">
            <a:spAutoFit/>
          </a:bodyPr>
          <a:lstStyle/>
          <a:p>
            <a:pPr algn="just"/>
            <a:r>
              <a:rPr lang="vi-VN" sz="3600" b="1" dirty="0" smtClean="0">
                <a:solidFill>
                  <a:srgbClr val="FF0000"/>
                </a:solidFill>
                <a:latin typeface="Times New Roman" pitchFamily="18" charset="0"/>
                <a:cs typeface="Times New Roman" pitchFamily="18" charset="0"/>
              </a:rPr>
              <a:t>II</a:t>
            </a:r>
            <a:r>
              <a:rPr lang="en-US" sz="3600" b="1" dirty="0" smtClean="0">
                <a:solidFill>
                  <a:srgbClr val="FF0000"/>
                </a:solidFill>
                <a:latin typeface="Times New Roman" pitchFamily="18" charset="0"/>
                <a:cs typeface="Times New Roman" pitchFamily="18" charset="0"/>
              </a:rPr>
              <a:t>I</a:t>
            </a:r>
            <a:r>
              <a:rPr lang="vi-VN" sz="3600" b="1" dirty="0" smtClean="0">
                <a:solidFill>
                  <a:srgbClr val="FF0000"/>
                </a:solidFill>
                <a:latin typeface="Times New Roman" pitchFamily="18" charset="0"/>
                <a:cs typeface="Times New Roman" pitchFamily="18" charset="0"/>
              </a:rPr>
              <a:t>. </a:t>
            </a:r>
            <a:r>
              <a:rPr lang="vi-VN" sz="3600" b="1" dirty="0">
                <a:solidFill>
                  <a:srgbClr val="FF0000"/>
                </a:solidFill>
                <a:latin typeface="Times New Roman" pitchFamily="18" charset="0"/>
                <a:cs typeface="Times New Roman" pitchFamily="18" charset="0"/>
              </a:rPr>
              <a:t>NỘI DUNG CỦA CÁC BIỆN PHÁP</a:t>
            </a:r>
            <a:r>
              <a:rPr lang="vi-VN" sz="3600" b="1" dirty="0" smtClean="0">
                <a:solidFill>
                  <a:srgbClr val="FF0000"/>
                </a:solidFill>
                <a:latin typeface="Times New Roman" pitchFamily="18" charset="0"/>
                <a:cs typeface="Times New Roman" pitchFamily="18" charset="0"/>
              </a:rPr>
              <a:t>.</a:t>
            </a:r>
            <a:endParaRPr lang="en-US" sz="3600" b="1" dirty="0" smtClean="0">
              <a:latin typeface="Times New Roman" pitchFamily="18" charset="0"/>
              <a:cs typeface="Times New Roman" pitchFamily="18" charset="0"/>
            </a:endParaRPr>
          </a:p>
          <a:p>
            <a:pPr algn="just"/>
            <a:r>
              <a:rPr lang="vi-VN" sz="3600" b="1" dirty="0" smtClean="0">
                <a:solidFill>
                  <a:srgbClr val="002060"/>
                </a:solidFill>
                <a:latin typeface="+mj-lt"/>
              </a:rPr>
              <a:t>3</a:t>
            </a:r>
            <a:r>
              <a:rPr lang="vi-VN" sz="3600" b="1" dirty="0">
                <a:solidFill>
                  <a:srgbClr val="002060"/>
                </a:solidFill>
                <a:latin typeface="+mj-lt"/>
              </a:rPr>
              <a:t>. Tổ chức các hoạt động để tăng cường tương tác xã hội tạo nhiều cơ hội cho học sinh thử nghiệm, trải nghiệm</a:t>
            </a:r>
            <a:r>
              <a:rPr lang="vi-VN" sz="3600" b="1" dirty="0" smtClean="0">
                <a:solidFill>
                  <a:srgbClr val="002060"/>
                </a:solidFill>
                <a:latin typeface="+mj-lt"/>
              </a:rPr>
              <a:t>.</a:t>
            </a:r>
            <a:endParaRPr lang="en-US" sz="3600" b="1" dirty="0" smtClean="0">
              <a:solidFill>
                <a:srgbClr val="002060"/>
              </a:solidFill>
              <a:latin typeface="+mj-lt"/>
            </a:endParaRPr>
          </a:p>
          <a:p>
            <a:pPr algn="just"/>
            <a:endParaRPr lang="en-US" sz="3600" dirty="0">
              <a:latin typeface="+mj-lt"/>
            </a:endParaRPr>
          </a:p>
          <a:p>
            <a:pPr algn="just"/>
            <a:r>
              <a:rPr lang="en-US" sz="2400" b="1" dirty="0">
                <a:latin typeface="+mj-lt"/>
              </a:rPr>
              <a:t>     </a:t>
            </a:r>
            <a:r>
              <a:rPr lang="vi-VN" sz="2400" dirty="0">
                <a:latin typeface="+mj-lt"/>
              </a:rPr>
              <a:t>  </a:t>
            </a:r>
            <a:r>
              <a:rPr lang="vi-VN" sz="3600" dirty="0">
                <a:latin typeface="+mj-lt"/>
              </a:rPr>
              <a:t>Hoạt động giáo dục mang tính có ý nghĩa khi những tiết học có tính ứng dụng cao đối với học sinh, có thể liên hệ những điều được học với trải nghiệm cuộc sống hàng ngày. </a:t>
            </a:r>
            <a:endParaRPr lang="en-US" sz="3600" dirty="0">
              <a:latin typeface="+mj-lt"/>
            </a:endParaRPr>
          </a:p>
          <a:p>
            <a:pPr algn="just"/>
            <a:endParaRPr lang="en-US" sz="3600" dirty="0" smtClean="0">
              <a:latin typeface="+mj-lt"/>
            </a:endParaRPr>
          </a:p>
          <a:p>
            <a:pPr algn="just"/>
            <a:r>
              <a:rPr lang="en-US" sz="3600" dirty="0" smtClean="0">
                <a:latin typeface="+mj-lt"/>
              </a:rPr>
              <a:t>    </a:t>
            </a:r>
            <a:r>
              <a:rPr lang="en-US" sz="3600" dirty="0" err="1" smtClean="0">
                <a:latin typeface="Times New Roman" pitchFamily="18" charset="0"/>
                <a:cs typeface="Times New Roman" pitchFamily="18" charset="0"/>
              </a:rPr>
              <a:t>Đối</a:t>
            </a:r>
            <a:r>
              <a:rPr lang="en-US" sz="3600" dirty="0">
                <a:latin typeface="Times New Roman" pitchFamily="18" charset="0"/>
                <a:cs typeface="Times New Roman" pitchFamily="18" charset="0"/>
              </a:rPr>
              <a:t> </a:t>
            </a:r>
            <a:r>
              <a:rPr lang="vi-VN" sz="3600" dirty="0" smtClean="0">
                <a:latin typeface="+mj-lt"/>
              </a:rPr>
              <a:t>với </a:t>
            </a:r>
            <a:r>
              <a:rPr lang="vi-VN" sz="3600" dirty="0">
                <a:latin typeface="+mj-lt"/>
              </a:rPr>
              <a:t>môn Đạo đức học sinh sẽ có động lực và tham gia tích cực hơn khi được lựa chọn kết hợp những điều mình biết với kiến thức của bài học. Để phù hợp với mục tiêu học tập, giáo viên có thể tổ chức nhiều hoạt động khác nhau để học sinh có nhiều cơ hội được trải nghiệm như: trưng bày sản phẩm, cùng nhau chia sẻ, nói cho nhau nghe những điều em biết về thế giới xung quanh, thực hành đóng vai, xử lí tình huống…</a:t>
            </a:r>
            <a:endParaRPr lang="en-US" sz="3600" dirty="0">
              <a:latin typeface="+mj-lt"/>
            </a:endParaRPr>
          </a:p>
          <a:p>
            <a:pPr indent="457200" algn="just">
              <a:spcBef>
                <a:spcPts val="600"/>
              </a:spcBef>
              <a:spcAft>
                <a:spcPts val="600"/>
              </a:spcAft>
            </a:pPr>
            <a:endParaRPr lang="en-US" sz="4000" b="1"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2696987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Box 14"/>
          <p:cNvSpPr txBox="1">
            <a:spLocks noChangeArrowheads="1"/>
          </p:cNvSpPr>
          <p:nvPr/>
        </p:nvSpPr>
        <p:spPr bwMode="auto">
          <a:xfrm>
            <a:off x="670719" y="609600"/>
            <a:ext cx="14782800" cy="5131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r>
              <a:rPr lang="vi-VN" sz="3600" b="1" dirty="0" smtClean="0">
                <a:solidFill>
                  <a:srgbClr val="FF0000"/>
                </a:solidFill>
                <a:latin typeface="Times New Roman" pitchFamily="18" charset="0"/>
                <a:cs typeface="Times New Roman" pitchFamily="18" charset="0"/>
              </a:rPr>
              <a:t>II</a:t>
            </a:r>
            <a:r>
              <a:rPr lang="en-US" sz="3600" b="1" dirty="0" smtClean="0">
                <a:solidFill>
                  <a:srgbClr val="FF0000"/>
                </a:solidFill>
                <a:latin typeface="Times New Roman" pitchFamily="18" charset="0"/>
                <a:cs typeface="Times New Roman" pitchFamily="18" charset="0"/>
              </a:rPr>
              <a:t>I</a:t>
            </a:r>
            <a:r>
              <a:rPr lang="vi-VN" sz="3600" b="1" dirty="0" smtClean="0">
                <a:solidFill>
                  <a:srgbClr val="FF0000"/>
                </a:solidFill>
                <a:latin typeface="Times New Roman" pitchFamily="18" charset="0"/>
                <a:cs typeface="Times New Roman" pitchFamily="18" charset="0"/>
              </a:rPr>
              <a:t>. </a:t>
            </a:r>
            <a:r>
              <a:rPr lang="vi-VN" sz="3600" b="1" dirty="0">
                <a:solidFill>
                  <a:srgbClr val="FF0000"/>
                </a:solidFill>
                <a:latin typeface="Times New Roman" pitchFamily="18" charset="0"/>
                <a:cs typeface="Times New Roman" pitchFamily="18" charset="0"/>
              </a:rPr>
              <a:t>NỘI DUNG CỦA CÁC BIỆN PHÁP</a:t>
            </a:r>
            <a:r>
              <a:rPr lang="vi-VN" sz="3600" b="1" dirty="0" smtClean="0">
                <a:solidFill>
                  <a:srgbClr val="FF0000"/>
                </a:solidFill>
                <a:latin typeface="Times New Roman" pitchFamily="18" charset="0"/>
                <a:cs typeface="Times New Roman" pitchFamily="18" charset="0"/>
              </a:rPr>
              <a:t>.</a:t>
            </a:r>
            <a:endParaRPr lang="en-US" sz="3600" b="1" dirty="0" smtClean="0">
              <a:latin typeface="Times New Roman" pitchFamily="18" charset="0"/>
              <a:cs typeface="Times New Roman" pitchFamily="18" charset="0"/>
            </a:endParaRPr>
          </a:p>
          <a:p>
            <a:pPr algn="just"/>
            <a:r>
              <a:rPr lang="vi-VN" sz="3600" b="1" dirty="0" smtClean="0">
                <a:solidFill>
                  <a:srgbClr val="002060"/>
                </a:solidFill>
                <a:latin typeface="Times New Roman" pitchFamily="18" charset="0"/>
                <a:cs typeface="Times New Roman" pitchFamily="18" charset="0"/>
              </a:rPr>
              <a:t>4</a:t>
            </a:r>
            <a:r>
              <a:rPr lang="vi-VN" sz="3600" b="1" dirty="0">
                <a:solidFill>
                  <a:srgbClr val="002060"/>
                </a:solidFill>
                <a:latin typeface="Times New Roman" pitchFamily="18" charset="0"/>
                <a:cs typeface="Times New Roman" pitchFamily="18" charset="0"/>
              </a:rPr>
              <a:t>. Quản lý lớp học hiệu quả và sắp xếp không gian học </a:t>
            </a:r>
            <a:r>
              <a:rPr lang="vi-VN" sz="3600" b="1" dirty="0" smtClean="0">
                <a:solidFill>
                  <a:srgbClr val="002060"/>
                </a:solidFill>
                <a:latin typeface="Times New Roman" pitchFamily="18" charset="0"/>
                <a:cs typeface="Times New Roman" pitchFamily="18" charset="0"/>
              </a:rPr>
              <a:t>tập </a:t>
            </a:r>
            <a:r>
              <a:rPr lang="vi-VN" sz="3600" b="1" dirty="0">
                <a:solidFill>
                  <a:srgbClr val="002060"/>
                </a:solidFill>
                <a:latin typeface="Times New Roman" pitchFamily="18" charset="0"/>
                <a:cs typeface="Times New Roman" pitchFamily="18" charset="0"/>
              </a:rPr>
              <a:t>tích cực, cởi mở.</a:t>
            </a:r>
            <a:endParaRPr lang="en-US" sz="3600" dirty="0">
              <a:solidFill>
                <a:srgbClr val="002060"/>
              </a:solidFill>
              <a:latin typeface="Times New Roman" pitchFamily="18" charset="0"/>
              <a:cs typeface="Times New Roman" pitchFamily="18" charset="0"/>
            </a:endParaRPr>
          </a:p>
          <a:p>
            <a:pPr algn="just"/>
            <a:r>
              <a:rPr lang="en-US" sz="3600" dirty="0" smtClean="0">
                <a:latin typeface="+mj-lt"/>
              </a:rPr>
              <a:t>             </a:t>
            </a:r>
            <a:r>
              <a:rPr lang="vi-VN" sz="3600" dirty="0" smtClean="0">
                <a:latin typeface="+mj-lt"/>
              </a:rPr>
              <a:t>Lớp </a:t>
            </a:r>
            <a:r>
              <a:rPr lang="vi-VN" sz="3600" dirty="0">
                <a:latin typeface="+mj-lt"/>
              </a:rPr>
              <a:t>học tích cực, cởi mở là lớp học mà ở đó không gian lớp học với các đồ dùng và thiết bị học tập được sắp xếp có chủ đích. </a:t>
            </a:r>
            <a:endParaRPr lang="en-US" sz="3600" dirty="0">
              <a:latin typeface="+mj-lt"/>
            </a:endParaRPr>
          </a:p>
          <a:p>
            <a:pPr algn="just"/>
            <a:r>
              <a:rPr lang="en-US" sz="3600" dirty="0" smtClean="0">
                <a:latin typeface="+mj-lt"/>
              </a:rPr>
              <a:t>     </a:t>
            </a:r>
          </a:p>
          <a:p>
            <a:pPr algn="just"/>
            <a:r>
              <a:rPr lang="en-US" sz="3600" dirty="0">
                <a:latin typeface="+mj-lt"/>
              </a:rPr>
              <a:t> </a:t>
            </a:r>
            <a:r>
              <a:rPr lang="en-US" sz="3600" dirty="0" smtClean="0">
                <a:latin typeface="+mj-lt"/>
              </a:rPr>
              <a:t>             </a:t>
            </a:r>
            <a:r>
              <a:rPr lang="vi-VN" sz="3600" dirty="0" smtClean="0">
                <a:latin typeface="+mj-lt"/>
              </a:rPr>
              <a:t>Việc </a:t>
            </a:r>
            <a:r>
              <a:rPr lang="vi-VN" sz="3600" dirty="0">
                <a:latin typeface="+mj-lt"/>
              </a:rPr>
              <a:t>sắp xếp này sẽ trở thành một yếu tố kích thích sự tò mò của HS, khuyến khích HS tham gia học tập, gợi ý cho HS về cách chơi, cách học phù hợp</a:t>
            </a:r>
            <a:r>
              <a:rPr lang="vi-VN" sz="3600" dirty="0" smtClean="0">
                <a:latin typeface="+mj-lt"/>
              </a:rPr>
              <a:t>.</a:t>
            </a:r>
            <a:endParaRPr lang="en-US" sz="3600" dirty="0">
              <a:latin typeface="+mj-lt"/>
            </a:endParaRPr>
          </a:p>
        </p:txBody>
      </p:sp>
    </p:spTree>
    <p:extLst>
      <p:ext uri="{BB962C8B-B14F-4D97-AF65-F5344CB8AC3E}">
        <p14:creationId xmlns:p14="http://schemas.microsoft.com/office/powerpoint/2010/main" val="152257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6919" y="762000"/>
            <a:ext cx="14648974" cy="6034617"/>
          </a:xfrm>
        </p:spPr>
        <p:txBody>
          <a:bodyPr>
            <a:noAutofit/>
          </a:bodyPr>
          <a:lstStyle/>
          <a:p>
            <a:pPr marL="0" indent="0" algn="just">
              <a:buNone/>
            </a:pPr>
            <a:endParaRPr lang="en-US" sz="3600" b="1" dirty="0" smtClean="0">
              <a:solidFill>
                <a:srgbClr val="FF0000"/>
              </a:solidFill>
              <a:latin typeface="+mj-lt"/>
            </a:endParaRPr>
          </a:p>
          <a:p>
            <a:pPr marL="0" indent="0" algn="just">
              <a:buNone/>
            </a:pPr>
            <a:r>
              <a:rPr lang="en-US" sz="3600" b="1" dirty="0" smtClean="0">
                <a:solidFill>
                  <a:srgbClr val="FF0000"/>
                </a:solidFill>
                <a:latin typeface="Times New Roman" pitchFamily="18" charset="0"/>
                <a:cs typeface="Times New Roman" pitchFamily="18" charset="0"/>
              </a:rPr>
              <a:t>III. </a:t>
            </a:r>
            <a:r>
              <a:rPr lang="vi-VN" sz="3600" b="1" dirty="0" smtClean="0">
                <a:solidFill>
                  <a:srgbClr val="FF0000"/>
                </a:solidFill>
                <a:latin typeface="+mj-lt"/>
              </a:rPr>
              <a:t>NỘI </a:t>
            </a:r>
            <a:r>
              <a:rPr lang="vi-VN" sz="3600" b="1" dirty="0">
                <a:solidFill>
                  <a:srgbClr val="FF0000"/>
                </a:solidFill>
                <a:latin typeface="+mj-lt"/>
              </a:rPr>
              <a:t>DUNG CỦA CÁC BIỆN PHÁP</a:t>
            </a:r>
            <a:r>
              <a:rPr lang="vi-VN" sz="3600" b="1" dirty="0" smtClean="0">
                <a:solidFill>
                  <a:srgbClr val="FF0000"/>
                </a:solidFill>
                <a:latin typeface="+mj-lt"/>
              </a:rPr>
              <a:t>.</a:t>
            </a:r>
            <a:endParaRPr lang="en-US" sz="3600" b="1" dirty="0" smtClean="0">
              <a:latin typeface="+mj-lt"/>
            </a:endParaRPr>
          </a:p>
          <a:p>
            <a:pPr marL="0" indent="0" algn="just">
              <a:buNone/>
            </a:pPr>
            <a:r>
              <a:rPr lang="en-US" sz="3600" b="1" dirty="0" smtClean="0">
                <a:solidFill>
                  <a:srgbClr val="002060"/>
                </a:solidFill>
                <a:latin typeface="Times New Roman" pitchFamily="18" charset="0"/>
                <a:cs typeface="Times New Roman" pitchFamily="18" charset="0"/>
              </a:rPr>
              <a:t>5. </a:t>
            </a:r>
            <a:r>
              <a:rPr lang="vi-VN" sz="3600" b="1" dirty="0" smtClean="0">
                <a:solidFill>
                  <a:srgbClr val="002060"/>
                </a:solidFill>
                <a:latin typeface="Times New Roman" pitchFamily="18" charset="0"/>
                <a:cs typeface="Times New Roman" pitchFamily="18" charset="0"/>
              </a:rPr>
              <a:t>T</a:t>
            </a:r>
            <a:r>
              <a:rPr lang="vi-VN" sz="3600" b="1" dirty="0" smtClean="0">
                <a:solidFill>
                  <a:srgbClr val="002060"/>
                </a:solidFill>
                <a:latin typeface="+mj-lt"/>
                <a:cs typeface="Times New Roman" panose="02020603050405020304" pitchFamily="18" charset="0"/>
              </a:rPr>
              <a:t>ăng </a:t>
            </a:r>
            <a:r>
              <a:rPr lang="vi-VN" sz="3600" b="1" dirty="0">
                <a:solidFill>
                  <a:srgbClr val="002060"/>
                </a:solidFill>
                <a:latin typeface="+mj-lt"/>
                <a:cs typeface="Times New Roman" panose="02020603050405020304" pitchFamily="18" charset="0"/>
              </a:rPr>
              <a:t>cường ứng dụng công nghệ thông tin và</a:t>
            </a:r>
            <a:r>
              <a:rPr lang="vi-VN" sz="3200" b="1" dirty="0">
                <a:solidFill>
                  <a:srgbClr val="002060"/>
                </a:solidFill>
                <a:latin typeface="Times New Roman" panose="02020603050405020304" pitchFamily="18" charset="0"/>
                <a:cs typeface="Times New Roman" panose="02020603050405020304" pitchFamily="18" charset="0"/>
              </a:rPr>
              <a:t>o trong giảng dạy</a:t>
            </a:r>
            <a:r>
              <a:rPr lang="vi-VN" sz="3200" b="1" dirty="0" smtClean="0">
                <a:solidFill>
                  <a:srgbClr val="002060"/>
                </a:solidFill>
                <a:latin typeface="Times New Roman" panose="02020603050405020304" pitchFamily="18" charset="0"/>
                <a:cs typeface="Times New Roman" panose="02020603050405020304" pitchFamily="18" charset="0"/>
              </a:rPr>
              <a:t>.</a:t>
            </a:r>
            <a:endParaRPr lang="en-US" sz="3200" dirty="0">
              <a:solidFill>
                <a:srgbClr val="002060"/>
              </a:solidFill>
              <a:latin typeface="Times New Roman" panose="02020603050405020304" pitchFamily="18" charset="0"/>
              <a:cs typeface="Times New Roman" panose="02020603050405020304" pitchFamily="18" charset="0"/>
            </a:endParaRPr>
          </a:p>
          <a:p>
            <a:pPr marL="0" indent="0" algn="just">
              <a:buNone/>
            </a:pPr>
            <a:r>
              <a:rPr lang="vi-VN" sz="3200" b="1" dirty="0" smtClean="0">
                <a:latin typeface="Times New Roman" panose="02020603050405020304" pitchFamily="18" charset="0"/>
                <a:cs typeface="Times New Roman" panose="02020603050405020304" pitchFamily="18" charset="0"/>
              </a:rPr>
              <a:t>       </a:t>
            </a:r>
            <a:r>
              <a:rPr lang="vi-VN" sz="3200" dirty="0" smtClean="0">
                <a:latin typeface="Times New Roman" panose="02020603050405020304" pitchFamily="18" charset="0"/>
                <a:cs typeface="Times New Roman" panose="02020603050405020304" pitchFamily="18" charset="0"/>
              </a:rPr>
              <a:t>Việc </a:t>
            </a:r>
            <a:r>
              <a:rPr lang="vi-VN" sz="3200" dirty="0">
                <a:latin typeface="Times New Roman" panose="02020603050405020304" pitchFamily="18" charset="0"/>
                <a:cs typeface="Times New Roman" panose="02020603050405020304" pitchFamily="18" charset="0"/>
              </a:rPr>
              <a:t>ứng dụng công nghệ thông tin vào trong giảng dạy không phải là một giải pháp mới. </a:t>
            </a:r>
            <a:r>
              <a:rPr lang="vi-VN" sz="3200" dirty="0" smtClean="0">
                <a:latin typeface="Times New Roman" panose="02020603050405020304" pitchFamily="18" charset="0"/>
                <a:cs typeface="Times New Roman" panose="02020603050405020304" pitchFamily="18" charset="0"/>
              </a:rPr>
              <a:t>Để </a:t>
            </a:r>
            <a:r>
              <a:rPr lang="vi-VN" sz="3200" dirty="0">
                <a:latin typeface="Times New Roman" panose="02020603050405020304" pitchFamily="18" charset="0"/>
                <a:cs typeface="Times New Roman" panose="02020603050405020304" pitchFamily="18" charset="0"/>
              </a:rPr>
              <a:t>các giờ dạy đạt hiệu quả cao thì giáo viên cần ứng dụng công nghệ thông tin trong dạy học. Vì như vậy, nó sẽ giúp người dạy nâng cao tính sáng tạo và trở nên linh hoạt hơn trong quá trình giảng dạy của mình. </a:t>
            </a:r>
            <a:endParaRPr lang="en-US" sz="3200" dirty="0" smtClean="0">
              <a:latin typeface="Times New Roman" panose="02020603050405020304" pitchFamily="18" charset="0"/>
              <a:cs typeface="Times New Roman" panose="02020603050405020304" pitchFamily="18" charset="0"/>
            </a:endParaRPr>
          </a:p>
          <a:p>
            <a:pPr marL="0" indent="0" algn="just">
              <a:buNone/>
            </a:pP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t>
            </a:r>
            <a:r>
              <a:rPr lang="vi-VN" sz="3200" dirty="0" smtClean="0">
                <a:latin typeface="Times New Roman" panose="02020603050405020304" pitchFamily="18" charset="0"/>
                <a:cs typeface="Times New Roman" panose="02020603050405020304" pitchFamily="18" charset="0"/>
              </a:rPr>
              <a:t>Giáo </a:t>
            </a:r>
            <a:r>
              <a:rPr lang="vi-VN" sz="3200" dirty="0">
                <a:latin typeface="Times New Roman" panose="02020603050405020304" pitchFamily="18" charset="0"/>
                <a:cs typeface="Times New Roman" panose="02020603050405020304" pitchFamily="18" charset="0"/>
              </a:rPr>
              <a:t>viên giờ đây không chỉ bó buộc trong khối lượng kiến thức hiện có mà còn được tìm hiểu thêm về những chuyên ngành khác như tin học và học hỏi các kỹ năng sử dụng hình ảnh, âm thanh trong việc thiết kế bài giảng, kĩ năng thiết kế các trò chơi học tập… Bên cạnh đó, giáo viên có thể mở </a:t>
            </a:r>
            <a:r>
              <a:rPr lang="vi-VN" sz="3200" dirty="0" smtClean="0">
                <a:latin typeface="Times New Roman" panose="02020603050405020304" pitchFamily="18" charset="0"/>
                <a:cs typeface="Times New Roman" panose="02020603050405020304" pitchFamily="18" charset="0"/>
              </a:rPr>
              <a:t>rộng </a:t>
            </a:r>
            <a:r>
              <a:rPr lang="vi-VN" sz="3200" dirty="0">
                <a:latin typeface="Times New Roman" panose="02020603050405020304" pitchFamily="18" charset="0"/>
                <a:cs typeface="Times New Roman" panose="02020603050405020304" pitchFamily="18" charset="0"/>
              </a:rPr>
              <a:t>thêm một số kiến thức mới cho các em bằng các hình ảnh, các đoạn video…. Từ đó, các em sẽ lĩnh hội kiến thức một cách chủ động, phát huy khả năng tư duy, sáng tạo nhằm phát triển toàn diện cho học sinh</a:t>
            </a:r>
            <a:r>
              <a:rPr lang="vi-VN" sz="3200" dirty="0" smtClean="0">
                <a:latin typeface="Times New Roman" panose="02020603050405020304" pitchFamily="18" charset="0"/>
                <a:cs typeface="Times New Roman" panose="02020603050405020304" pitchFamily="18" charset="0"/>
              </a:rPr>
              <a:t>.</a:t>
            </a:r>
            <a:endParaRPr lang="en-US" sz="3200" dirty="0" smtClean="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4714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746919" y="685800"/>
            <a:ext cx="14648974" cy="6034617"/>
          </a:xfrm>
        </p:spPr>
        <p:txBody>
          <a:bodyPr>
            <a:noAutofit/>
          </a:bodyPr>
          <a:lstStyle/>
          <a:p>
            <a:pPr marL="0" indent="0">
              <a:buNone/>
            </a:pPr>
            <a:r>
              <a:rPr lang="vi-VN" sz="3600" b="1" dirty="0" smtClean="0">
                <a:solidFill>
                  <a:srgbClr val="FF0000"/>
                </a:solidFill>
                <a:latin typeface="Times New Roman" pitchFamily="18" charset="0"/>
                <a:cs typeface="Times New Roman" pitchFamily="18" charset="0"/>
              </a:rPr>
              <a:t>II</a:t>
            </a:r>
            <a:r>
              <a:rPr lang="en-US" sz="3600" b="1" dirty="0" smtClean="0">
                <a:solidFill>
                  <a:srgbClr val="FF0000"/>
                </a:solidFill>
                <a:latin typeface="Times New Roman" pitchFamily="18" charset="0"/>
                <a:cs typeface="Times New Roman" pitchFamily="18" charset="0"/>
              </a:rPr>
              <a:t>I</a:t>
            </a:r>
            <a:r>
              <a:rPr lang="vi-VN" sz="3600" b="1" dirty="0" smtClean="0">
                <a:solidFill>
                  <a:srgbClr val="FF0000"/>
                </a:solidFill>
                <a:latin typeface="Times New Roman" pitchFamily="18" charset="0"/>
                <a:cs typeface="Times New Roman" pitchFamily="18" charset="0"/>
              </a:rPr>
              <a:t>. </a:t>
            </a:r>
            <a:r>
              <a:rPr lang="vi-VN" sz="3600" b="1" dirty="0">
                <a:solidFill>
                  <a:srgbClr val="FF0000"/>
                </a:solidFill>
                <a:latin typeface="Times New Roman" pitchFamily="18" charset="0"/>
                <a:cs typeface="Times New Roman" pitchFamily="18" charset="0"/>
              </a:rPr>
              <a:t>NỘI DUNG CỦA CÁC BIỆN PHÁP</a:t>
            </a:r>
            <a:r>
              <a:rPr lang="vi-VN" sz="3600" b="1" dirty="0" smtClean="0">
                <a:solidFill>
                  <a:srgbClr val="FF0000"/>
                </a:solidFill>
                <a:latin typeface="Times New Roman" pitchFamily="18" charset="0"/>
                <a:cs typeface="Times New Roman" pitchFamily="18" charset="0"/>
              </a:rPr>
              <a:t>.</a:t>
            </a:r>
            <a:endParaRPr lang="en-US" sz="3600" b="1" dirty="0" smtClean="0">
              <a:latin typeface="Times New Roman" panose="02020603050405020304" pitchFamily="18" charset="0"/>
              <a:cs typeface="Times New Roman" panose="02020603050405020304" pitchFamily="18" charset="0"/>
            </a:endParaRPr>
          </a:p>
          <a:p>
            <a:pPr marL="0" indent="0">
              <a:buNone/>
            </a:pPr>
            <a:r>
              <a:rPr lang="en-US" sz="3600" b="1" dirty="0" smtClean="0">
                <a:latin typeface="Times New Roman" panose="02020603050405020304" pitchFamily="18" charset="0"/>
                <a:cs typeface="Times New Roman" panose="02020603050405020304" pitchFamily="18" charset="0"/>
              </a:rPr>
              <a:t>6. </a:t>
            </a:r>
            <a:r>
              <a:rPr lang="vi-VN" sz="3600" b="1" dirty="0" smtClean="0">
                <a:latin typeface="Times New Roman" panose="02020603050405020304" pitchFamily="18" charset="0"/>
                <a:cs typeface="Times New Roman" panose="02020603050405020304" pitchFamily="18" charset="0"/>
              </a:rPr>
              <a:t>Lựa </a:t>
            </a:r>
            <a:r>
              <a:rPr lang="vi-VN" sz="3600" b="1" dirty="0">
                <a:latin typeface="Times New Roman" panose="02020603050405020304" pitchFamily="18" charset="0"/>
                <a:cs typeface="Times New Roman" panose="02020603050405020304" pitchFamily="18" charset="0"/>
              </a:rPr>
              <a:t>chọn trò chơi phù hợp với từng bài học</a:t>
            </a:r>
            <a:endParaRPr lang="en-US" sz="3600" dirty="0">
              <a:latin typeface="Times New Roman" panose="02020603050405020304" pitchFamily="18" charset="0"/>
              <a:cs typeface="Times New Roman" panose="02020603050405020304" pitchFamily="18" charset="0"/>
            </a:endParaRPr>
          </a:p>
          <a:p>
            <a:pPr marL="0" indent="0" algn="just">
              <a:buNone/>
            </a:pPr>
            <a:r>
              <a:rPr lang="en-US" sz="3600" dirty="0" smtClean="0">
                <a:latin typeface="Times New Roman" panose="02020603050405020304" pitchFamily="18" charset="0"/>
                <a:cs typeface="Times New Roman" panose="02020603050405020304" pitchFamily="18" charset="0"/>
              </a:rPr>
              <a:t>     </a:t>
            </a:r>
            <a:r>
              <a:rPr lang="vi-VN" sz="3600" dirty="0" smtClean="0">
                <a:latin typeface="Times New Roman" panose="02020603050405020304" pitchFamily="18" charset="0"/>
                <a:cs typeface="Times New Roman" panose="02020603050405020304" pitchFamily="18" charset="0"/>
              </a:rPr>
              <a:t>Tổ </a:t>
            </a:r>
            <a:r>
              <a:rPr lang="vi-VN" sz="3600" dirty="0">
                <a:latin typeface="Times New Roman" panose="02020603050405020304" pitchFamily="18" charset="0"/>
                <a:cs typeface="Times New Roman" panose="02020603050405020304" pitchFamily="18" charset="0"/>
              </a:rPr>
              <a:t>chức dạy học môn Đạo đức 3 có vận dụng một số trò chơi nhằm kích thích tính sáng tạo và tinh thần thoải mái trong học tập là một nội dung nghiên cứu đã mang lại nhiều kết quả tốt cho học sinh trong quá trình học tập. </a:t>
            </a:r>
            <a:endParaRPr lang="en-US" sz="3600" dirty="0" smtClean="0">
              <a:latin typeface="Times New Roman" panose="02020603050405020304" pitchFamily="18" charset="0"/>
              <a:cs typeface="Times New Roman" panose="02020603050405020304" pitchFamily="18" charset="0"/>
            </a:endParaRPr>
          </a:p>
          <a:p>
            <a:pPr marL="0" indent="0" algn="just">
              <a:buNone/>
            </a:pPr>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     </a:t>
            </a:r>
            <a:r>
              <a:rPr lang="vi-VN" sz="3600" dirty="0" smtClean="0">
                <a:latin typeface="Times New Roman" panose="02020603050405020304" pitchFamily="18" charset="0"/>
                <a:cs typeface="Times New Roman" panose="02020603050405020304" pitchFamily="18" charset="0"/>
              </a:rPr>
              <a:t>Những </a:t>
            </a:r>
            <a:r>
              <a:rPr lang="vi-VN" sz="3600" dirty="0">
                <a:latin typeface="Times New Roman" panose="02020603050405020304" pitchFamily="18" charset="0"/>
                <a:cs typeface="Times New Roman" panose="02020603050405020304" pitchFamily="18" charset="0"/>
              </a:rPr>
              <a:t>kết quả sau khi khảo nghiệm đã cho thấy rằng, trò chơi không chỉ là hình thức giải trí mà nó còn đóng một vai trò giáo dục hết sức quan trọng. Thông qua trò chơi học sinh sẽ tăng cường khả năng của bản thân để khơi dậy những năng khiếu tiềm tàng mà lâu nay chưa được bộc lộc, nhất là tính mạnh dạn tự tin là yếu tố cần thiết để các em vững vàng tham gia nhiều hoạt động học tập các trong suốt quá trình học tập. </a:t>
            </a:r>
            <a:endParaRPr lang="en-US" sz="3600" dirty="0">
              <a:latin typeface="Times New Roman" panose="02020603050405020304" pitchFamily="18" charset="0"/>
              <a:cs typeface="Times New Roman" panose="02020603050405020304" pitchFamily="18" charset="0"/>
            </a:endParaRPr>
          </a:p>
          <a:p>
            <a:pPr marL="0" indent="0" algn="just">
              <a:buNone/>
            </a:pPr>
            <a:r>
              <a:rPr lang="vi-VN" sz="3600" dirty="0" smtClean="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55076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3261520" y="1600201"/>
            <a:ext cx="9144000" cy="7391400"/>
            <a:chOff x="4284234" y="2202529"/>
            <a:chExt cx="6444885" cy="6027071"/>
          </a:xfrm>
        </p:grpSpPr>
        <p:pic>
          <p:nvPicPr>
            <p:cNvPr id="22" name="Picture 21">
              <a:extLst>
                <a:ext uri="{FF2B5EF4-FFF2-40B4-BE49-F238E27FC236}">
                  <a16:creationId xmlns="" xmlns:a16="http://schemas.microsoft.com/office/drawing/2014/main" id="{0769C1B3-E3C7-4E8D-BD78-2B5B061266E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477258" y="3755010"/>
              <a:ext cx="2167254" cy="2167254"/>
            </a:xfrm>
            <a:prstGeom prst="rect">
              <a:avLst/>
            </a:prstGeom>
          </p:spPr>
        </p:pic>
        <p:pic>
          <p:nvPicPr>
            <p:cNvPr id="23" name="Picture 22">
              <a:extLst>
                <a:ext uri="{FF2B5EF4-FFF2-40B4-BE49-F238E27FC236}">
                  <a16:creationId xmlns="" xmlns:a16="http://schemas.microsoft.com/office/drawing/2014/main" id="{1A84377D-A6FD-4AC6-899E-7B1A4C32728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981566" y="4182775"/>
              <a:ext cx="2747553" cy="2747553"/>
            </a:xfrm>
            <a:prstGeom prst="rect">
              <a:avLst/>
            </a:prstGeom>
          </p:spPr>
        </p:pic>
        <p:pic>
          <p:nvPicPr>
            <p:cNvPr id="24" name="Picture 23">
              <a:extLst>
                <a:ext uri="{FF2B5EF4-FFF2-40B4-BE49-F238E27FC236}">
                  <a16:creationId xmlns="" xmlns:a16="http://schemas.microsoft.com/office/drawing/2014/main" id="{449C15E1-379C-42B3-BD8F-AF02949BC25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525470" y="2435149"/>
              <a:ext cx="2322382" cy="2322382"/>
            </a:xfrm>
            <a:prstGeom prst="rect">
              <a:avLst/>
            </a:prstGeom>
          </p:spPr>
        </p:pic>
        <p:grpSp>
          <p:nvGrpSpPr>
            <p:cNvPr id="25" name="Group 24">
              <a:extLst>
                <a:ext uri="{FF2B5EF4-FFF2-40B4-BE49-F238E27FC236}">
                  <a16:creationId xmlns="" xmlns:a16="http://schemas.microsoft.com/office/drawing/2014/main" id="{DFFDB694-AF50-4BF7-830F-C0C05187938E}"/>
                </a:ext>
              </a:extLst>
            </p:cNvPr>
            <p:cNvGrpSpPr/>
            <p:nvPr/>
          </p:nvGrpSpPr>
          <p:grpSpPr>
            <a:xfrm>
              <a:off x="6434226" y="3744252"/>
              <a:ext cx="2261871" cy="2167254"/>
              <a:chOff x="4565319" y="2478908"/>
              <a:chExt cx="2261871" cy="2167254"/>
            </a:xfrm>
          </p:grpSpPr>
          <p:sp>
            <p:nvSpPr>
              <p:cNvPr id="26" name="Pentagon 13">
                <a:extLst>
                  <a:ext uri="{FF2B5EF4-FFF2-40B4-BE49-F238E27FC236}">
                    <a16:creationId xmlns="" xmlns:a16="http://schemas.microsoft.com/office/drawing/2014/main" id="{128D34F3-21CB-4E0A-AE6C-67654E5F49AE}"/>
                  </a:ext>
                </a:extLst>
              </p:cNvPr>
              <p:cNvSpPr/>
              <p:nvPr/>
            </p:nvSpPr>
            <p:spPr>
              <a:xfrm>
                <a:off x="4565319" y="2478908"/>
                <a:ext cx="2261871" cy="2167254"/>
              </a:xfrm>
              <a:prstGeom prst="pentagon">
                <a:avLst/>
              </a:prstGeom>
              <a:solidFill>
                <a:schemeClr val="bg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rtlCol="0" anchor="ctr"/>
              <a:lstStyle/>
              <a:p>
                <a:pPr algn="l"/>
                <a:endParaRPr lang="en-GB"/>
              </a:p>
            </p:txBody>
          </p:sp>
          <p:pic>
            <p:nvPicPr>
              <p:cNvPr id="27" name="Picture 26" descr="A close up of a toy&#10;&#10;Description automatically generated">
                <a:extLst>
                  <a:ext uri="{FF2B5EF4-FFF2-40B4-BE49-F238E27FC236}">
                    <a16:creationId xmlns="" xmlns:a16="http://schemas.microsoft.com/office/drawing/2014/main" id="{CFE2136A-CCEF-4FA7-8231-688A928CA19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946" r="13933"/>
              <a:stretch/>
            </p:blipFill>
            <p:spPr>
              <a:xfrm>
                <a:off x="4946563" y="3030562"/>
                <a:ext cx="1446334" cy="1450556"/>
              </a:xfrm>
              <a:prstGeom prst="rect">
                <a:avLst/>
              </a:prstGeom>
            </p:spPr>
          </p:pic>
        </p:grpSp>
        <p:pic>
          <p:nvPicPr>
            <p:cNvPr id="28" name="Picture 27">
              <a:extLst>
                <a:ext uri="{FF2B5EF4-FFF2-40B4-BE49-F238E27FC236}">
                  <a16:creationId xmlns="" xmlns:a16="http://schemas.microsoft.com/office/drawing/2014/main" id="{DB9FBDCC-D06D-4E33-81BA-C010E67A733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293540" y="2202529"/>
              <a:ext cx="2586035" cy="2586035"/>
            </a:xfrm>
            <a:prstGeom prst="rect">
              <a:avLst/>
            </a:prstGeom>
          </p:spPr>
        </p:pic>
        <p:pic>
          <p:nvPicPr>
            <p:cNvPr id="29" name="Picture 28">
              <a:extLst>
                <a:ext uri="{FF2B5EF4-FFF2-40B4-BE49-F238E27FC236}">
                  <a16:creationId xmlns="" xmlns:a16="http://schemas.microsoft.com/office/drawing/2014/main" id="{FF73BD7C-3FA8-458B-BEAB-A2C607032A8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6114584" y="5320404"/>
              <a:ext cx="2909196" cy="2909196"/>
            </a:xfrm>
            <a:prstGeom prst="rect">
              <a:avLst/>
            </a:prstGeom>
          </p:spPr>
        </p:pic>
        <p:pic>
          <p:nvPicPr>
            <p:cNvPr id="30" name="Picture 6">
              <a:extLst>
                <a:ext uri="{FF2B5EF4-FFF2-40B4-BE49-F238E27FC236}">
                  <a16:creationId xmlns="" xmlns:a16="http://schemas.microsoft.com/office/drawing/2014/main" id="{3BFB80B6-2879-4781-9646-A975469BF6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84234" y="3876554"/>
              <a:ext cx="3146169" cy="3158654"/>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Rectangle 32"/>
          <p:cNvSpPr/>
          <p:nvPr/>
        </p:nvSpPr>
        <p:spPr>
          <a:xfrm>
            <a:off x="1737519" y="381000"/>
            <a:ext cx="12268200" cy="1200329"/>
          </a:xfrm>
          <a:prstGeom prst="rect">
            <a:avLst/>
          </a:prstGeom>
        </p:spPr>
        <p:txBody>
          <a:bodyPr wrap="square">
            <a:spAutoFit/>
          </a:bodyPr>
          <a:lstStyle/>
          <a:p>
            <a:pPr algn="just"/>
            <a:r>
              <a:rPr lang="en-US" sz="3600" b="1" dirty="0">
                <a:solidFill>
                  <a:srgbClr val="FF0000"/>
                </a:solidFill>
                <a:latin typeface="Times New Roman" panose="02020603050405020304" pitchFamily="18" charset="0"/>
                <a:cs typeface="Times New Roman" panose="02020603050405020304" pitchFamily="18" charset="0"/>
              </a:rPr>
              <a:t>* </a:t>
            </a:r>
            <a:r>
              <a:rPr lang="vi-VN" sz="3600" b="1" dirty="0">
                <a:solidFill>
                  <a:srgbClr val="FF0000"/>
                </a:solidFill>
                <a:latin typeface="Times New Roman" panose="02020603050405020304" pitchFamily="18" charset="0"/>
                <a:cs typeface="Times New Roman" panose="02020603050405020304" pitchFamily="18" charset="0"/>
              </a:rPr>
              <a:t>Áp dụng học thông qua chơi trong giảng dạy môn Đạo đức giáo viên cần chú ý tới 5 đặc điểm sau:</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21682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119" y="-152400"/>
            <a:ext cx="14648974" cy="1524000"/>
          </a:xfrm>
        </p:spPr>
        <p:txBody>
          <a:bodyPr>
            <a:normAutofit/>
          </a:bodyPr>
          <a:lstStyle/>
          <a:p>
            <a:pPr algn="l"/>
            <a:r>
              <a:rPr lang="pt-BR" sz="3600" b="1" dirty="0" smtClean="0">
                <a:solidFill>
                  <a:srgbClr val="FF0000"/>
                </a:solidFill>
                <a:latin typeface="Times New Roman" panose="02020603050405020304" pitchFamily="18" charset="0"/>
                <a:cs typeface="Times New Roman" panose="02020603050405020304" pitchFamily="18" charset="0"/>
              </a:rPr>
              <a:t>*Áp </a:t>
            </a:r>
            <a:r>
              <a:rPr lang="pt-BR" sz="3600" b="1" dirty="0">
                <a:solidFill>
                  <a:srgbClr val="FF0000"/>
                </a:solidFill>
                <a:latin typeface="Times New Roman" panose="02020603050405020304" pitchFamily="18" charset="0"/>
                <a:cs typeface="Times New Roman" panose="02020603050405020304" pitchFamily="18" charset="0"/>
              </a:rPr>
              <a:t>dụng học thông qua chơi cần đảm bảo 4 nguyên tắc sau:</a:t>
            </a:r>
            <a:endParaRPr lang="en-US" sz="3600" b="1" dirty="0">
              <a:solidFill>
                <a:srgbClr val="FF0000"/>
              </a:solidFill>
            </a:endParaRPr>
          </a:p>
        </p:txBody>
      </p:sp>
      <p:sp>
        <p:nvSpPr>
          <p:cNvPr id="4" name="Rectangle 3"/>
          <p:cNvSpPr/>
          <p:nvPr/>
        </p:nvSpPr>
        <p:spPr>
          <a:xfrm>
            <a:off x="1813719" y="878887"/>
            <a:ext cx="7967566" cy="645113"/>
          </a:xfrm>
          <a:prstGeom prst="rect">
            <a:avLst/>
          </a:prstGeom>
        </p:spPr>
        <p:txBody>
          <a:bodyPr wrap="none">
            <a:spAutoFit/>
          </a:bodyPr>
          <a:lstStyle/>
          <a:p>
            <a:pPr marL="33655">
              <a:lnSpc>
                <a:spcPct val="107000"/>
              </a:lnSpc>
              <a:spcBef>
                <a:spcPts val="0"/>
              </a:spcBef>
              <a:buSzPts val="3000"/>
            </a:pPr>
            <a:r>
              <a:rPr lang="en-GB" sz="3600" b="1" dirty="0" smtClean="0">
                <a:solidFill>
                  <a:srgbClr val="002060"/>
                </a:solidFill>
                <a:latin typeface="Times New Roman" panose="02020603050405020304" pitchFamily="18" charset="0"/>
                <a:cs typeface="Times New Roman" panose="02020603050405020304" pitchFamily="18" charset="0"/>
              </a:rPr>
              <a:t>1. </a:t>
            </a:r>
            <a:r>
              <a:rPr lang="en-GB" sz="3600" b="1" dirty="0" err="1" smtClean="0">
                <a:solidFill>
                  <a:srgbClr val="002060"/>
                </a:solidFill>
                <a:latin typeface="Times New Roman" panose="02020603050405020304" pitchFamily="18" charset="0"/>
                <a:cs typeface="Times New Roman" panose="02020603050405020304" pitchFamily="18" charset="0"/>
              </a:rPr>
              <a:t>Khuyến</a:t>
            </a:r>
            <a:r>
              <a:rPr lang="en-GB" sz="3600" b="1" dirty="0" smtClean="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khích</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sự</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tự</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chủ</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của</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học</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sinh</a:t>
            </a:r>
            <a:endParaRPr lang="en-GB" sz="3600" b="1" dirty="0">
              <a:solidFill>
                <a:srgbClr val="002060"/>
              </a:solidFill>
              <a:latin typeface="Times New Roman" panose="02020603050405020304" pitchFamily="18" charset="0"/>
              <a:cs typeface="Times New Roman" panose="02020603050405020304" pitchFamily="18" charset="0"/>
            </a:endParaRPr>
          </a:p>
        </p:txBody>
      </p:sp>
      <p:graphicFrame>
        <p:nvGraphicFramePr>
          <p:cNvPr id="5" name="Diagram 4"/>
          <p:cNvGraphicFramePr/>
          <p:nvPr>
            <p:extLst>
              <p:ext uri="{D42A27DB-BD31-4B8C-83A1-F6EECF244321}">
                <p14:modId xmlns:p14="http://schemas.microsoft.com/office/powerpoint/2010/main" val="3889365539"/>
              </p:ext>
            </p:extLst>
          </p:nvPr>
        </p:nvGraphicFramePr>
        <p:xfrm>
          <a:off x="3566319" y="2133601"/>
          <a:ext cx="10210800" cy="678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775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832" y="152400"/>
            <a:ext cx="14648974" cy="1524000"/>
          </a:xfrm>
        </p:spPr>
        <p:txBody>
          <a:bodyPr>
            <a:normAutofit/>
          </a:bodyPr>
          <a:lstStyle/>
          <a:p>
            <a:pPr algn="l"/>
            <a:r>
              <a:rPr lang="pt-BR" sz="3600" b="1" dirty="0">
                <a:solidFill>
                  <a:srgbClr val="FF0000"/>
                </a:solidFill>
                <a:latin typeface="Times New Roman" panose="02020603050405020304" pitchFamily="18" charset="0"/>
                <a:cs typeface="Times New Roman" panose="02020603050405020304" pitchFamily="18" charset="0"/>
              </a:rPr>
              <a:t>*Áp dụng học thông qua chơi cần đảm bảo 4 nguyên tắc sau:</a:t>
            </a:r>
            <a:endParaRPr lang="en-US" sz="3600" dirty="0"/>
          </a:p>
        </p:txBody>
      </p:sp>
      <p:graphicFrame>
        <p:nvGraphicFramePr>
          <p:cNvPr id="4" name="Diagram 3"/>
          <p:cNvGraphicFramePr/>
          <p:nvPr>
            <p:extLst>
              <p:ext uri="{D42A27DB-BD31-4B8C-83A1-F6EECF244321}">
                <p14:modId xmlns:p14="http://schemas.microsoft.com/office/powerpoint/2010/main" val="2907542371"/>
              </p:ext>
            </p:extLst>
          </p:nvPr>
        </p:nvGraphicFramePr>
        <p:xfrm>
          <a:off x="1720158" y="2153556"/>
          <a:ext cx="13428561" cy="65332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1813719" y="1371600"/>
            <a:ext cx="10668000" cy="685124"/>
          </a:xfrm>
          <a:prstGeom prst="rect">
            <a:avLst/>
          </a:prstGeom>
        </p:spPr>
        <p:txBody>
          <a:bodyPr wrap="square">
            <a:spAutoFit/>
          </a:bodyPr>
          <a:lstStyle/>
          <a:p>
            <a:pPr marL="33655">
              <a:lnSpc>
                <a:spcPct val="107000"/>
              </a:lnSpc>
              <a:spcBef>
                <a:spcPts val="1865"/>
              </a:spcBef>
              <a:buSzPts val="3000"/>
            </a:pPr>
            <a:r>
              <a:rPr lang="en-US" sz="3600" b="1" dirty="0" smtClean="0">
                <a:solidFill>
                  <a:srgbClr val="002060"/>
                </a:solidFill>
                <a:latin typeface="Times New Roman" panose="02020603050405020304" pitchFamily="18" charset="0"/>
                <a:cs typeface="Times New Roman" panose="02020603050405020304" pitchFamily="18" charset="0"/>
              </a:rPr>
              <a:t>2. </a:t>
            </a:r>
            <a:r>
              <a:rPr lang="vi-VN" sz="3600" b="1" dirty="0" smtClean="0">
                <a:solidFill>
                  <a:srgbClr val="002060"/>
                </a:solidFill>
                <a:latin typeface="Times New Roman" panose="02020603050405020304" pitchFamily="18" charset="0"/>
                <a:cs typeface="Times New Roman" panose="02020603050405020304" pitchFamily="18" charset="0"/>
              </a:rPr>
              <a:t>Kết </a:t>
            </a:r>
            <a:r>
              <a:rPr lang="vi-VN" sz="3600" b="1" dirty="0">
                <a:solidFill>
                  <a:srgbClr val="002060"/>
                </a:solidFill>
                <a:latin typeface="Times New Roman" panose="02020603050405020304" pitchFamily="18" charset="0"/>
                <a:cs typeface="Times New Roman" panose="02020603050405020304" pitchFamily="18" charset="0"/>
              </a:rPr>
              <a:t>nối hoạt động chơi với mục tiêu học tập</a:t>
            </a:r>
          </a:p>
        </p:txBody>
      </p:sp>
    </p:spTree>
    <p:extLst>
      <p:ext uri="{BB962C8B-B14F-4D97-AF65-F5344CB8AC3E}">
        <p14:creationId xmlns:p14="http://schemas.microsoft.com/office/powerpoint/2010/main" val="395262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pt-BR" sz="3600" b="1" dirty="0">
                <a:solidFill>
                  <a:srgbClr val="FF0000"/>
                </a:solidFill>
                <a:latin typeface="Times New Roman" panose="02020603050405020304" pitchFamily="18" charset="0"/>
                <a:cs typeface="Times New Roman" panose="02020603050405020304" pitchFamily="18" charset="0"/>
              </a:rPr>
              <a:t>*Áp dụng học thông qua chơi cần đảm bảo 4 nguyên tắc sau:</a:t>
            </a:r>
            <a:endParaRPr lang="en-US" sz="3600" dirty="0"/>
          </a:p>
        </p:txBody>
      </p:sp>
      <p:graphicFrame>
        <p:nvGraphicFramePr>
          <p:cNvPr id="4" name="Diagram 3"/>
          <p:cNvGraphicFramePr/>
          <p:nvPr>
            <p:extLst>
              <p:ext uri="{D42A27DB-BD31-4B8C-83A1-F6EECF244321}">
                <p14:modId xmlns:p14="http://schemas.microsoft.com/office/powerpoint/2010/main" val="700051294"/>
              </p:ext>
            </p:extLst>
          </p:nvPr>
        </p:nvGraphicFramePr>
        <p:xfrm>
          <a:off x="2127564" y="2129699"/>
          <a:ext cx="11039955" cy="62523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2270919" y="1444575"/>
            <a:ext cx="7315200" cy="685124"/>
          </a:xfrm>
          <a:prstGeom prst="rect">
            <a:avLst/>
          </a:prstGeom>
        </p:spPr>
        <p:txBody>
          <a:bodyPr wrap="square">
            <a:spAutoFit/>
          </a:bodyPr>
          <a:lstStyle/>
          <a:p>
            <a:pPr marL="33655">
              <a:lnSpc>
                <a:spcPct val="107000"/>
              </a:lnSpc>
              <a:spcBef>
                <a:spcPts val="1865"/>
              </a:spcBef>
              <a:buSzPts val="3000"/>
            </a:pPr>
            <a:r>
              <a:rPr lang="en-GB" sz="3600" b="1" dirty="0" smtClean="0">
                <a:solidFill>
                  <a:srgbClr val="002060"/>
                </a:solidFill>
                <a:latin typeface="Times New Roman" panose="02020603050405020304" pitchFamily="18" charset="0"/>
                <a:cs typeface="Times New Roman" panose="02020603050405020304" pitchFamily="18" charset="0"/>
              </a:rPr>
              <a:t>3. </a:t>
            </a:r>
            <a:r>
              <a:rPr lang="en-GB" sz="3600" b="1" dirty="0" err="1" smtClean="0">
                <a:solidFill>
                  <a:srgbClr val="002060"/>
                </a:solidFill>
                <a:latin typeface="Times New Roman" panose="02020603050405020304" pitchFamily="18" charset="0"/>
                <a:cs typeface="Times New Roman" panose="02020603050405020304" pitchFamily="18" charset="0"/>
              </a:rPr>
              <a:t>Quản</a:t>
            </a:r>
            <a:r>
              <a:rPr lang="en-GB" sz="3600" b="1" dirty="0" smtClean="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lý</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lớp</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học</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hiệu</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quả</a:t>
            </a:r>
            <a:endParaRPr lang="en-GB" sz="36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745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32719" y="482025"/>
            <a:ext cx="13182600" cy="646331"/>
          </a:xfrm>
          <a:prstGeom prst="rect">
            <a:avLst/>
          </a:prstGeom>
        </p:spPr>
        <p:txBody>
          <a:bodyPr wrap="square">
            <a:spAutoFit/>
          </a:bodyPr>
          <a:lstStyle/>
          <a:p>
            <a:r>
              <a:rPr lang="pt-BR" sz="3600" b="1" dirty="0">
                <a:solidFill>
                  <a:srgbClr val="FF0000"/>
                </a:solidFill>
                <a:latin typeface="Times New Roman" panose="02020603050405020304" pitchFamily="18" charset="0"/>
                <a:cs typeface="Times New Roman" panose="02020603050405020304" pitchFamily="18" charset="0"/>
              </a:rPr>
              <a:t>*Áp dụng học thông qua chơi cần đảm bảo 4 nguyên tắc sau:</a:t>
            </a:r>
            <a:endParaRPr lang="en-US" sz="3600" dirty="0"/>
          </a:p>
        </p:txBody>
      </p:sp>
      <p:graphicFrame>
        <p:nvGraphicFramePr>
          <p:cNvPr id="5" name="Diagram 4"/>
          <p:cNvGraphicFramePr/>
          <p:nvPr>
            <p:extLst>
              <p:ext uri="{D42A27DB-BD31-4B8C-83A1-F6EECF244321}">
                <p14:modId xmlns:p14="http://schemas.microsoft.com/office/powerpoint/2010/main" val="3056222707"/>
              </p:ext>
            </p:extLst>
          </p:nvPr>
        </p:nvGraphicFramePr>
        <p:xfrm>
          <a:off x="2073243" y="2090311"/>
          <a:ext cx="12999275" cy="64440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2423319" y="1096081"/>
            <a:ext cx="9339736" cy="645113"/>
          </a:xfrm>
          <a:prstGeom prst="rect">
            <a:avLst/>
          </a:prstGeom>
        </p:spPr>
        <p:txBody>
          <a:bodyPr wrap="none">
            <a:spAutoFit/>
          </a:bodyPr>
          <a:lstStyle/>
          <a:p>
            <a:pPr marL="33655">
              <a:lnSpc>
                <a:spcPct val="107000"/>
              </a:lnSpc>
              <a:spcBef>
                <a:spcPts val="1865"/>
              </a:spcBef>
              <a:buSzPts val="3000"/>
            </a:pPr>
            <a:r>
              <a:rPr lang="en-GB" sz="3600" b="1" dirty="0" smtClean="0">
                <a:solidFill>
                  <a:srgbClr val="002060"/>
                </a:solidFill>
                <a:latin typeface="Times New Roman" panose="02020603050405020304" pitchFamily="18" charset="0"/>
                <a:cs typeface="Times New Roman" panose="02020603050405020304" pitchFamily="18" charset="0"/>
              </a:rPr>
              <a:t>4. </a:t>
            </a:r>
            <a:r>
              <a:rPr lang="en-GB" sz="3600" b="1" dirty="0" err="1" smtClean="0">
                <a:solidFill>
                  <a:srgbClr val="002060"/>
                </a:solidFill>
                <a:latin typeface="Times New Roman" panose="02020603050405020304" pitchFamily="18" charset="0"/>
                <a:cs typeface="Times New Roman" panose="02020603050405020304" pitchFamily="18" charset="0"/>
              </a:rPr>
              <a:t>Sắp</a:t>
            </a:r>
            <a:r>
              <a:rPr lang="en-GB" sz="3600" b="1" dirty="0" smtClean="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xếp</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không</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gian</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lớp</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học</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tích</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cực</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cởi</a:t>
            </a:r>
            <a:r>
              <a:rPr lang="en-GB" sz="3600" b="1" dirty="0">
                <a:solidFill>
                  <a:srgbClr val="002060"/>
                </a:solidFill>
                <a:latin typeface="Times New Roman" panose="02020603050405020304" pitchFamily="18" charset="0"/>
                <a:cs typeface="Times New Roman" panose="02020603050405020304" pitchFamily="18" charset="0"/>
              </a:rPr>
              <a:t> </a:t>
            </a:r>
            <a:r>
              <a:rPr lang="en-GB" sz="3600" b="1" dirty="0" err="1">
                <a:solidFill>
                  <a:srgbClr val="002060"/>
                </a:solidFill>
                <a:latin typeface="Times New Roman" panose="02020603050405020304" pitchFamily="18" charset="0"/>
                <a:cs typeface="Times New Roman" panose="02020603050405020304" pitchFamily="18" charset="0"/>
              </a:rPr>
              <a:t>mở</a:t>
            </a:r>
            <a:endParaRPr lang="en-GB" sz="36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414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6919" y="762000"/>
            <a:ext cx="14648974" cy="8382000"/>
          </a:xfrm>
        </p:spPr>
        <p:txBody>
          <a:bodyPr>
            <a:normAutofit lnSpcReduction="10000"/>
          </a:bodyPr>
          <a:lstStyle/>
          <a:p>
            <a:pPr marL="0" indent="0" algn="just">
              <a:buNone/>
            </a:pPr>
            <a:endParaRPr lang="en-US" sz="4600" dirty="0">
              <a:latin typeface="Times New Roman" panose="02020603050405020304" pitchFamily="18" charset="0"/>
              <a:cs typeface="Times New Roman" panose="02020603050405020304" pitchFamily="18" charset="0"/>
            </a:endParaRPr>
          </a:p>
          <a:p>
            <a:pPr marL="0" indent="0" algn="just">
              <a:buNone/>
            </a:pPr>
            <a:r>
              <a:rPr lang="pt-BR"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Trên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đây</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là</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toàn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bộ</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chuyên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đề</a:t>
            </a:r>
            <a:r>
              <a:rPr lang="en-US" sz="4600" dirty="0">
                <a:latin typeface="Times New Roman" panose="02020603050405020304" pitchFamily="18" charset="0"/>
                <a:cs typeface="Times New Roman" panose="02020603050405020304" pitchFamily="18" charset="0"/>
              </a:rPr>
              <a:t>: “</a:t>
            </a:r>
            <a:r>
              <a:rPr lang="en-US" sz="4600" b="1" i="1" dirty="0" err="1">
                <a:latin typeface="Times New Roman" panose="02020603050405020304" pitchFamily="18" charset="0"/>
                <a:cs typeface="Times New Roman" panose="02020603050405020304" pitchFamily="18" charset="0"/>
              </a:rPr>
              <a:t>Dạy</a:t>
            </a:r>
            <a:r>
              <a:rPr lang="en-US" sz="4600" b="1" i="1" dirty="0">
                <a:latin typeface="Times New Roman" panose="02020603050405020304" pitchFamily="18" charset="0"/>
                <a:cs typeface="Times New Roman" panose="02020603050405020304" pitchFamily="18" charset="0"/>
              </a:rPr>
              <a:t> </a:t>
            </a:r>
            <a:r>
              <a:rPr lang="en-US" sz="4600" b="1" i="1" dirty="0" err="1">
                <a:latin typeface="Times New Roman" panose="02020603050405020304" pitchFamily="18" charset="0"/>
                <a:cs typeface="Times New Roman" panose="02020603050405020304" pitchFamily="18" charset="0"/>
              </a:rPr>
              <a:t>lồng</a:t>
            </a:r>
            <a:r>
              <a:rPr lang="en-US" sz="4600" b="1" i="1" dirty="0">
                <a:latin typeface="Times New Roman" panose="02020603050405020304" pitchFamily="18" charset="0"/>
                <a:cs typeface="Times New Roman" panose="02020603050405020304" pitchFamily="18" charset="0"/>
              </a:rPr>
              <a:t> </a:t>
            </a:r>
            <a:r>
              <a:rPr lang="en-US" sz="4600" b="1" i="1" dirty="0" err="1">
                <a:latin typeface="Times New Roman" panose="02020603050405020304" pitchFamily="18" charset="0"/>
                <a:cs typeface="Times New Roman" panose="02020603050405020304" pitchFamily="18" charset="0"/>
              </a:rPr>
              <a:t>ghép</a:t>
            </a:r>
            <a:r>
              <a:rPr lang="en-US" sz="4600" b="1" i="1" dirty="0">
                <a:latin typeface="Times New Roman" panose="02020603050405020304" pitchFamily="18" charset="0"/>
                <a:cs typeface="Times New Roman" panose="02020603050405020304" pitchFamily="18" charset="0"/>
              </a:rPr>
              <a:t> </a:t>
            </a:r>
            <a:r>
              <a:rPr lang="en-US" sz="4600" b="1" i="1" dirty="0" err="1">
                <a:latin typeface="Times New Roman" panose="02020603050405020304" pitchFamily="18" charset="0"/>
                <a:cs typeface="Times New Roman" panose="02020603050405020304" pitchFamily="18" charset="0"/>
              </a:rPr>
              <a:t>học</a:t>
            </a:r>
            <a:r>
              <a:rPr lang="en-US" sz="4600" b="1" i="1" dirty="0">
                <a:latin typeface="Times New Roman" panose="02020603050405020304" pitchFamily="18" charset="0"/>
                <a:cs typeface="Times New Roman" panose="02020603050405020304" pitchFamily="18" charset="0"/>
              </a:rPr>
              <a:t> </a:t>
            </a:r>
            <a:r>
              <a:rPr lang="en-US" sz="4600" b="1" i="1" dirty="0" err="1">
                <a:latin typeface="Times New Roman" panose="02020603050405020304" pitchFamily="18" charset="0"/>
                <a:cs typeface="Times New Roman" panose="02020603050405020304" pitchFamily="18" charset="0"/>
              </a:rPr>
              <a:t>thông</a:t>
            </a:r>
            <a:r>
              <a:rPr lang="en-US" sz="4600" b="1" i="1" dirty="0">
                <a:latin typeface="Times New Roman" panose="02020603050405020304" pitchFamily="18" charset="0"/>
                <a:cs typeface="Times New Roman" panose="02020603050405020304" pitchFamily="18" charset="0"/>
              </a:rPr>
              <a:t> qua </a:t>
            </a:r>
            <a:r>
              <a:rPr lang="en-US" sz="4600" b="1" i="1" dirty="0" err="1">
                <a:latin typeface="Times New Roman" panose="02020603050405020304" pitchFamily="18" charset="0"/>
                <a:cs typeface="Times New Roman" panose="02020603050405020304" pitchFamily="18" charset="0"/>
              </a:rPr>
              <a:t>chơi</a:t>
            </a:r>
            <a:r>
              <a:rPr lang="en-US" sz="4600" b="1" i="1" dirty="0">
                <a:latin typeface="Times New Roman" panose="02020603050405020304" pitchFamily="18" charset="0"/>
                <a:cs typeface="Times New Roman" panose="02020603050405020304" pitchFamily="18" charset="0"/>
              </a:rPr>
              <a:t> </a:t>
            </a:r>
            <a:r>
              <a:rPr lang="en-US" sz="4600" b="1" i="1" dirty="0" err="1">
                <a:latin typeface="Times New Roman" panose="02020603050405020304" pitchFamily="18" charset="0"/>
                <a:cs typeface="Times New Roman" panose="02020603050405020304" pitchFamily="18" charset="0"/>
              </a:rPr>
              <a:t>trong</a:t>
            </a:r>
            <a:r>
              <a:rPr lang="en-US" sz="4600" b="1" i="1" dirty="0">
                <a:latin typeface="Times New Roman" panose="02020603050405020304" pitchFamily="18" charset="0"/>
                <a:cs typeface="Times New Roman" panose="02020603050405020304" pitchFamily="18" charset="0"/>
              </a:rPr>
              <a:t> </a:t>
            </a:r>
            <a:r>
              <a:rPr lang="en-US" sz="4600" b="1" i="1" dirty="0" err="1">
                <a:latin typeface="Times New Roman" panose="02020603050405020304" pitchFamily="18" charset="0"/>
                <a:cs typeface="Times New Roman" panose="02020603050405020304" pitchFamily="18" charset="0"/>
              </a:rPr>
              <a:t>môn</a:t>
            </a:r>
            <a:r>
              <a:rPr lang="en-US" sz="4600" b="1" i="1" dirty="0">
                <a:latin typeface="Times New Roman" panose="02020603050405020304" pitchFamily="18" charset="0"/>
                <a:cs typeface="Times New Roman" panose="02020603050405020304" pitchFamily="18" charset="0"/>
              </a:rPr>
              <a:t> </a:t>
            </a:r>
            <a:r>
              <a:rPr lang="en-US" sz="4600" b="1" i="1" dirty="0" err="1">
                <a:latin typeface="Times New Roman" panose="02020603050405020304" pitchFamily="18" charset="0"/>
                <a:cs typeface="Times New Roman" panose="02020603050405020304" pitchFamily="18" charset="0"/>
              </a:rPr>
              <a:t>Đạo</a:t>
            </a:r>
            <a:r>
              <a:rPr lang="en-US" sz="4600" b="1" i="1" dirty="0">
                <a:latin typeface="Times New Roman" panose="02020603050405020304" pitchFamily="18" charset="0"/>
                <a:cs typeface="Times New Roman" panose="02020603050405020304" pitchFamily="18" charset="0"/>
              </a:rPr>
              <a:t> </a:t>
            </a:r>
            <a:r>
              <a:rPr lang="en-US" sz="4600" b="1" i="1" dirty="0" err="1">
                <a:latin typeface="Times New Roman" panose="02020603050405020304" pitchFamily="18" charset="0"/>
                <a:cs typeface="Times New Roman" panose="02020603050405020304" pitchFamily="18" charset="0"/>
              </a:rPr>
              <a:t>đức</a:t>
            </a:r>
            <a:r>
              <a:rPr lang="en-US" sz="4600" b="1" i="1" dirty="0">
                <a:latin typeface="Times New Roman" panose="02020603050405020304" pitchFamily="18" charset="0"/>
                <a:cs typeface="Times New Roman" panose="02020603050405020304" pitchFamily="18" charset="0"/>
              </a:rPr>
              <a:t> </a:t>
            </a:r>
            <a:r>
              <a:rPr lang="en-US" sz="4600" b="1" i="1" dirty="0" err="1">
                <a:latin typeface="Times New Roman" panose="02020603050405020304" pitchFamily="18" charset="0"/>
                <a:cs typeface="Times New Roman" panose="02020603050405020304" pitchFamily="18" charset="0"/>
              </a:rPr>
              <a:t>lớp</a:t>
            </a:r>
            <a:r>
              <a:rPr lang="en-US" sz="4600" b="1" i="1" dirty="0">
                <a:latin typeface="Times New Roman" panose="02020603050405020304" pitchFamily="18" charset="0"/>
                <a:cs typeface="Times New Roman" panose="02020603050405020304" pitchFamily="18" charset="0"/>
              </a:rPr>
              <a:t> 3” </a:t>
            </a:r>
            <a:r>
              <a:rPr lang="en-US" sz="4600" dirty="0" err="1">
                <a:latin typeface="Times New Roman" panose="02020603050405020304" pitchFamily="18" charset="0"/>
                <a:cs typeface="Times New Roman" panose="02020603050405020304" pitchFamily="18" charset="0"/>
              </a:rPr>
              <a:t>mà</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chuyên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môn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tổ</a:t>
            </a:r>
            <a:r>
              <a:rPr lang="en-US" sz="4600" dirty="0">
                <a:latin typeface="Times New Roman" panose="02020603050405020304" pitchFamily="18" charset="0"/>
                <a:cs typeface="Times New Roman" panose="02020603050405020304" pitchFamily="18" charset="0"/>
              </a:rPr>
              <a:t> 1+ 2 +3 </a:t>
            </a:r>
            <a:r>
              <a:rPr lang="en-US" sz="4600" dirty="0" err="1">
                <a:latin typeface="Times New Roman" panose="02020603050405020304" pitchFamily="18" charset="0"/>
                <a:cs typeface="Times New Roman" panose="02020603050405020304" pitchFamily="18" charset="0"/>
              </a:rPr>
              <a:t>đã</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thống</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nhất</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xây</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dựng</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và</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không</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sao</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tránh</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khỏi</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những</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thiếu</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sót</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Kinh</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mong</a:t>
            </a:r>
            <a:r>
              <a:rPr lang="en-US" sz="4600" dirty="0">
                <a:latin typeface="Times New Roman" panose="02020603050405020304" pitchFamily="18" charset="0"/>
                <a:cs typeface="Times New Roman" panose="02020603050405020304" pitchFamily="18" charset="0"/>
              </a:rPr>
              <a:t> BGH, </a:t>
            </a:r>
            <a:r>
              <a:rPr lang="en-US" sz="4600" dirty="0" err="1">
                <a:latin typeface="Times New Roman" panose="02020603050405020304" pitchFamily="18" charset="0"/>
                <a:cs typeface="Times New Roman" panose="02020603050405020304" pitchFamily="18" charset="0"/>
              </a:rPr>
              <a:t>cùng</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các</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thầy</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cô</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trong</a:t>
            </a:r>
            <a:r>
              <a:rPr lang="en-US" sz="4600" dirty="0">
                <a:latin typeface="Times New Roman" panose="02020603050405020304" pitchFamily="18" charset="0"/>
                <a:cs typeface="Times New Roman" panose="02020603050405020304" pitchFamily="18" charset="0"/>
              </a:rPr>
              <a:t> HĐSP </a:t>
            </a:r>
            <a:r>
              <a:rPr lang="en-US" sz="4600" dirty="0" err="1">
                <a:latin typeface="Times New Roman" panose="02020603050405020304" pitchFamily="18" charset="0"/>
                <a:cs typeface="Times New Roman" panose="02020603050405020304" pitchFamily="18" charset="0"/>
              </a:rPr>
              <a:t>nhà</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trường</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góp</a:t>
            </a:r>
            <a:r>
              <a:rPr lang="en-US" sz="4600" dirty="0">
                <a:latin typeface="Times New Roman" panose="02020603050405020304" pitchFamily="18" charset="0"/>
                <a:cs typeface="Times New Roman" panose="02020603050405020304" pitchFamily="18" charset="0"/>
              </a:rPr>
              <a:t> ý , chia </a:t>
            </a:r>
            <a:r>
              <a:rPr lang="en-US" sz="4600" dirty="0" err="1">
                <a:latin typeface="Times New Roman" panose="02020603050405020304" pitchFamily="18" charset="0"/>
                <a:cs typeface="Times New Roman" panose="02020603050405020304" pitchFamily="18" charset="0"/>
              </a:rPr>
              <a:t>sẻ</a:t>
            </a:r>
            <a:r>
              <a:rPr lang="en-US" sz="4600" dirty="0">
                <a:latin typeface="Times New Roman" panose="02020603050405020304" pitchFamily="18" charset="0"/>
                <a:cs typeface="Times New Roman" panose="02020603050405020304" pitchFamily="18" charset="0"/>
              </a:rPr>
              <a:t> ý </a:t>
            </a:r>
            <a:r>
              <a:rPr lang="en-US" sz="4600" dirty="0" err="1">
                <a:latin typeface="Times New Roman" panose="02020603050405020304" pitchFamily="18" charset="0"/>
                <a:cs typeface="Times New Roman" panose="02020603050405020304" pitchFamily="18" charset="0"/>
              </a:rPr>
              <a:t>kiến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để</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bản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thân</a:t>
            </a:r>
            <a:r>
              <a:rPr lang="en-US" sz="4600" dirty="0">
                <a:latin typeface="Times New Roman" panose="02020603050405020304" pitchFamily="18" charset="0"/>
                <a:cs typeface="Times New Roman" panose="02020603050405020304" pitchFamily="18" charset="0"/>
              </a:rPr>
              <a:t> GV </a:t>
            </a:r>
            <a:r>
              <a:rPr lang="en-US" sz="4600" dirty="0" err="1">
                <a:latin typeface="Times New Roman" panose="02020603050405020304" pitchFamily="18" charset="0"/>
                <a:cs typeface="Times New Roman" panose="02020603050405020304" pitchFamily="18" charset="0"/>
              </a:rPr>
              <a:t>trực</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tiếp</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dạy</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lớp</a:t>
            </a:r>
            <a:r>
              <a:rPr lang="en-US" sz="4600" dirty="0">
                <a:latin typeface="Times New Roman" panose="02020603050405020304" pitchFamily="18" charset="0"/>
                <a:cs typeface="Times New Roman" panose="02020603050405020304" pitchFamily="18" charset="0"/>
              </a:rPr>
              <a:t> 3 </a:t>
            </a:r>
            <a:r>
              <a:rPr lang="en-US" sz="4600" dirty="0" err="1">
                <a:latin typeface="Times New Roman" panose="02020603050405020304" pitchFamily="18" charset="0"/>
                <a:cs typeface="Times New Roman" panose="02020603050405020304" pitchFamily="18" charset="0"/>
              </a:rPr>
              <a:t>tiếp</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tục</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hoàn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thiện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và</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chuyên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môn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tổ</a:t>
            </a:r>
            <a:r>
              <a:rPr lang="en-US" sz="4600" dirty="0">
                <a:latin typeface="Times New Roman" panose="02020603050405020304" pitchFamily="18" charset="0"/>
                <a:cs typeface="Times New Roman" panose="02020603050405020304" pitchFamily="18" charset="0"/>
              </a:rPr>
              <a:t> 1+ 2 + 3 </a:t>
            </a:r>
            <a:r>
              <a:rPr lang="en-US" sz="4600" dirty="0" err="1">
                <a:latin typeface="Times New Roman" panose="02020603050405020304" pitchFamily="18" charset="0"/>
                <a:cs typeface="Times New Roman" panose="02020603050405020304" pitchFamily="18" charset="0"/>
              </a:rPr>
              <a:t>hoàn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thành</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tốt</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nhiệm</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vụ</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được</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giao</a:t>
            </a:r>
            <a:r>
              <a:rPr lang="en-US" sz="4600" dirty="0">
                <a:latin typeface="Times New Roman" panose="02020603050405020304" pitchFamily="18" charset="0"/>
                <a:cs typeface="Times New Roman" panose="02020603050405020304" pitchFamily="18" charset="0"/>
              </a:rPr>
              <a:t>.</a:t>
            </a:r>
          </a:p>
          <a:p>
            <a:pPr marL="0" indent="0" algn="just">
              <a:buNone/>
            </a:pPr>
            <a:r>
              <a:rPr lang="en-US" sz="4600" dirty="0">
                <a:latin typeface="Times New Roman" panose="02020603050405020304" pitchFamily="18" charset="0"/>
                <a:cs typeface="Times New Roman" panose="02020603050405020304" pitchFamily="18" charset="0"/>
              </a:rPr>
              <a:t> Xin </a:t>
            </a:r>
            <a:r>
              <a:rPr lang="en-US" sz="4600" dirty="0" err="1">
                <a:latin typeface="Times New Roman" panose="02020603050405020304" pitchFamily="18" charset="0"/>
                <a:cs typeface="Times New Roman" panose="02020603050405020304" pitchFamily="18" charset="0"/>
              </a:rPr>
              <a:t>chân</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thành</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cảm</a:t>
            </a:r>
            <a:r>
              <a:rPr lang="en-US" sz="4600" dirty="0">
                <a:latin typeface="Times New Roman" panose="02020603050405020304" pitchFamily="18" charset="0"/>
                <a:cs typeface="Times New Roman" panose="02020603050405020304" pitchFamily="18" charset="0"/>
              </a:rPr>
              <a:t> </a:t>
            </a:r>
            <a:r>
              <a:rPr lang="en-US" sz="4600" dirty="0" err="1">
                <a:latin typeface="Times New Roman" panose="02020603050405020304" pitchFamily="18" charset="0"/>
                <a:cs typeface="Times New Roman" panose="02020603050405020304" pitchFamily="18" charset="0"/>
              </a:rPr>
              <a:t>ơn</a:t>
            </a:r>
            <a:r>
              <a:rPr lang="en-US" sz="4600" dirty="0">
                <a:latin typeface="Times New Roman" panose="02020603050405020304" pitchFamily="18" charset="0"/>
                <a:cs typeface="Times New Roman" panose="02020603050405020304" pitchFamily="18" charset="0"/>
              </a:rPr>
              <a:t> !   </a:t>
            </a:r>
          </a:p>
          <a:p>
            <a:pPr marL="0" indent="0" algn="just">
              <a:buNone/>
            </a:pPr>
            <a:r>
              <a:rPr lang="vi-VN" sz="9600" dirty="0">
                <a:latin typeface="Times New Roman" panose="02020603050405020304" pitchFamily="18" charset="0"/>
                <a:cs typeface="Times New Roman" panose="02020603050405020304" pitchFamily="18" charset="0"/>
              </a:rPr>
              <a:t>             </a:t>
            </a:r>
            <a:endParaRPr lang="en-US" sz="9600"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6441983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Anh dep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719" y="218988"/>
            <a:ext cx="14417345" cy="8459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WordArt 3"/>
          <p:cNvSpPr>
            <a:spLocks noChangeArrowheads="1" noChangeShapeType="1" noTextEdit="1"/>
          </p:cNvSpPr>
          <p:nvPr/>
        </p:nvSpPr>
        <p:spPr bwMode="auto">
          <a:xfrm>
            <a:off x="1966119" y="3657600"/>
            <a:ext cx="12649200" cy="1582738"/>
          </a:xfrm>
          <a:prstGeom prst="rect">
            <a:avLst/>
          </a:prstGeom>
        </p:spPr>
        <p:txBody>
          <a:bodyPr wrap="none" fromWordArt="1">
            <a:prstTxWarp prst="textPlain">
              <a:avLst>
                <a:gd name="adj" fmla="val 50000"/>
              </a:avLst>
            </a:prstTxWarp>
          </a:bodyPr>
          <a:lstStyle/>
          <a:p>
            <a:pPr algn="ctr"/>
            <a:r>
              <a:rPr lang="vi-VN" sz="5700" b="1" kern="10" dirty="0">
                <a:ln w="19050">
                  <a:solidFill>
                    <a:srgbClr val="FFFF00"/>
                  </a:solidFill>
                  <a:round/>
                  <a:headEnd/>
                  <a:tailEnd/>
                </a:ln>
                <a:solidFill>
                  <a:srgbClr val="FF0000"/>
                </a:solidFill>
                <a:effectLst>
                  <a:outerShdw dist="35921" dir="2700000" algn="ctr" rotWithShape="0">
                    <a:srgbClr val="990000"/>
                  </a:outerShdw>
                </a:effectLst>
                <a:latin typeface="Arial"/>
                <a:cs typeface="Arial"/>
              </a:rPr>
              <a:t>XIN CHÂN THÀNH CẢM ƠN </a:t>
            </a:r>
          </a:p>
          <a:p>
            <a:pPr algn="ctr"/>
            <a:r>
              <a:rPr lang="vi-VN" sz="5700" b="1" kern="10" dirty="0">
                <a:ln w="19050">
                  <a:solidFill>
                    <a:srgbClr val="FFFF00"/>
                  </a:solidFill>
                  <a:round/>
                  <a:headEnd/>
                  <a:tailEnd/>
                </a:ln>
                <a:solidFill>
                  <a:srgbClr val="FF0000"/>
                </a:solidFill>
                <a:effectLst>
                  <a:outerShdw dist="35921" dir="2700000" algn="ctr" rotWithShape="0">
                    <a:srgbClr val="990000"/>
                  </a:outerShdw>
                </a:effectLst>
                <a:latin typeface="Arial"/>
                <a:cs typeface="Arial"/>
              </a:rPr>
              <a:t>QUÝ THẦY CÔ </a:t>
            </a:r>
            <a:r>
              <a:rPr lang="vi-VN" sz="5700" b="1" kern="10" dirty="0" smtClean="0">
                <a:ln w="19050">
                  <a:solidFill>
                    <a:srgbClr val="FFFF00"/>
                  </a:solidFill>
                  <a:round/>
                  <a:headEnd/>
                  <a:tailEnd/>
                </a:ln>
                <a:solidFill>
                  <a:srgbClr val="FF0000"/>
                </a:solidFill>
                <a:effectLst>
                  <a:outerShdw dist="35921" dir="2700000" algn="ctr" rotWithShape="0">
                    <a:srgbClr val="990000"/>
                  </a:outerShdw>
                </a:effectLst>
                <a:latin typeface="Arial"/>
                <a:cs typeface="Arial"/>
              </a:rPr>
              <a:t>GIÁO</a:t>
            </a:r>
            <a:r>
              <a:rPr lang="en-US" sz="5700" b="1" kern="10" dirty="0" smtClean="0">
                <a:ln w="19050">
                  <a:solidFill>
                    <a:srgbClr val="FFFF00"/>
                  </a:solidFill>
                  <a:round/>
                  <a:headEnd/>
                  <a:tailEnd/>
                </a:ln>
                <a:solidFill>
                  <a:srgbClr val="FF0000"/>
                </a:solidFill>
                <a:effectLst>
                  <a:outerShdw dist="35921" dir="2700000" algn="ctr" rotWithShape="0">
                    <a:srgbClr val="990000"/>
                  </a:outerShdw>
                </a:effectLst>
                <a:latin typeface="Arial"/>
                <a:cs typeface="Arial"/>
              </a:rPr>
              <a:t> ĐÃ ĐẾN DỰ VÀ GÓP Ý !</a:t>
            </a:r>
            <a:endParaRPr lang="en-US" sz="5700" b="1" kern="10" dirty="0">
              <a:ln w="19050">
                <a:solidFill>
                  <a:srgbClr val="FFFF00"/>
                </a:solidFill>
                <a:round/>
                <a:headEnd/>
                <a:tailEnd/>
              </a:ln>
              <a:solidFill>
                <a:srgbClr val="FF0000"/>
              </a:solidFill>
              <a:effectLst>
                <a:outerShdw dist="35921" dir="2700000" algn="ctr" rotWithShape="0">
                  <a:srgbClr val="990000"/>
                </a:outerShdw>
              </a:effectLst>
              <a:latin typeface="Arial"/>
              <a:cs typeface="Arial"/>
            </a:endParaRPr>
          </a:p>
        </p:txBody>
      </p:sp>
    </p:spTree>
    <p:extLst>
      <p:ext uri="{BB962C8B-B14F-4D97-AF65-F5344CB8AC3E}">
        <p14:creationId xmlns:p14="http://schemas.microsoft.com/office/powerpoint/2010/main" val="311788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0" fill="hold"/>
                                        <p:tgtEl>
                                          <p:spTgt spid="25"/>
                                        </p:tgtEl>
                                        <p:attrNameLst>
                                          <p:attrName>ppt_w</p:attrName>
                                        </p:attrNameLst>
                                      </p:cBhvr>
                                      <p:tavLst>
                                        <p:tav tm="0">
                                          <p:val>
                                            <p:fltVal val="0"/>
                                          </p:val>
                                        </p:tav>
                                        <p:tav tm="100000">
                                          <p:val>
                                            <p:strVal val="#ppt_w"/>
                                          </p:val>
                                        </p:tav>
                                      </p:tavLst>
                                    </p:anim>
                                    <p:anim calcmode="lin" valueType="num">
                                      <p:cBhvr>
                                        <p:cTn id="8" dur="5000" fill="hold"/>
                                        <p:tgtEl>
                                          <p:spTgt spid="25"/>
                                        </p:tgtEl>
                                        <p:attrNameLst>
                                          <p:attrName>ppt_h</p:attrName>
                                        </p:attrNameLst>
                                      </p:cBhvr>
                                      <p:tavLst>
                                        <p:tav tm="0">
                                          <p:val>
                                            <p:fltVal val="0"/>
                                          </p:val>
                                        </p:tav>
                                        <p:tav tm="100000">
                                          <p:val>
                                            <p:strVal val="#ppt_h"/>
                                          </p:val>
                                        </p:tav>
                                      </p:tavLst>
                                    </p:anim>
                                    <p:animEffect transition="in" filter="fade">
                                      <p:cBhvr>
                                        <p:cTn id="9" dur="5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1198</TotalTime>
  <Words>1927</Words>
  <Application>Microsoft Office PowerPoint</Application>
  <PresentationFormat>Custom</PresentationFormat>
  <Paragraphs>111</Paragraphs>
  <Slides>20</Slides>
  <Notes>3</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 II. Thuận lợi và khó khăn:            2. Khó khăn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*Áp dụng học thông qua chơi cần đảm bảo 4 nguyên tắc sau:</vt:lpstr>
      <vt:lpstr>*Áp dụng học thông qua chơi cần đảm bảo 4 nguyên tắc sau:</vt:lpstr>
      <vt:lpstr>*Áp dụng học thông qua chơi cần đảm bảo 4 nguyên tắc sau:</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ismail - [2010]</cp:lastModifiedBy>
  <cp:revision>210</cp:revision>
  <dcterms:created xsi:type="dcterms:W3CDTF">2022-07-10T01:37:20Z</dcterms:created>
  <dcterms:modified xsi:type="dcterms:W3CDTF">2023-12-26T04:11:18Z</dcterms:modified>
</cp:coreProperties>
</file>